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heme/theme4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3" r:id="rId5"/>
    <p:sldMasterId id="2147483704" r:id="rId6"/>
  </p:sldMasterIdLst>
  <p:notesMasterIdLst>
    <p:notesMasterId r:id="rId11"/>
  </p:notesMasterIdLst>
  <p:sldIdLst>
    <p:sldId id="2147479727" r:id="rId7"/>
    <p:sldId id="2147483550" r:id="rId8"/>
    <p:sldId id="256" r:id="rId9"/>
    <p:sldId id="258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4E4625-23F4-4BB4-9442-CD669BFE1C92}" v="1" dt="2026-10-02T13:58:54.6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94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big, Jenny" userId="ac9d4764-7511-4c85-b25c-4573a0278ca8" providerId="ADAL" clId="{D4CCB879-C008-4934-BF46-76030E7E8301}"/>
    <pc:docChg chg="undo custSel addSld modSld">
      <pc:chgData name="Habig, Jenny" userId="ac9d4764-7511-4c85-b25c-4573a0278ca8" providerId="ADAL" clId="{D4CCB879-C008-4934-BF46-76030E7E8301}" dt="2026-09-09T11:10:22.691" v="341" actId="207"/>
      <pc:docMkLst>
        <pc:docMk/>
      </pc:docMkLst>
    </pc:docChg>
  </pc:docChgLst>
  <pc:docChgLst>
    <pc:chgData name="Meindel, Jennifer" userId="0a08f921-da98-4868-a352-3d66d133185a" providerId="ADAL" clId="{E8F567D7-6852-401E-AC78-7A47C26D4DAA}"/>
    <pc:docChg chg="undo redo custSel addSld delSld modSld sldOrd addMainMaster delMainMaster">
      <pc:chgData name="Meindel, Jennifer" userId="0a08f921-da98-4868-a352-3d66d133185a" providerId="ADAL" clId="{E8F567D7-6852-401E-AC78-7A47C26D4DAA}" dt="2026-10-02T14:04:58.465" v="12341" actId="47"/>
      <pc:docMkLst>
        <pc:docMk/>
      </pc:docMkLst>
      <pc:sldChg chg="addSp delSp modSp add mod ord">
        <pc:chgData name="Meindel, Jennifer" userId="0a08f921-da98-4868-a352-3d66d133185a" providerId="ADAL" clId="{E8F567D7-6852-401E-AC78-7A47C26D4DAA}" dt="2026-10-02T13:59:43.099" v="12339" actId="20577"/>
        <pc:sldMkLst>
          <pc:docMk/>
          <pc:sldMk cId="1602904176" sldId="256"/>
        </pc:sldMkLst>
        <pc:spChg chg="mod">
          <ac:chgData name="Meindel, Jennifer" userId="0a08f921-da98-4868-a352-3d66d133185a" providerId="ADAL" clId="{E8F567D7-6852-401E-AC78-7A47C26D4DAA}" dt="2026-10-02T13:59:43.099" v="12339" actId="20577"/>
          <ac:spMkLst>
            <pc:docMk/>
            <pc:sldMk cId="1602904176" sldId="256"/>
            <ac:spMk id="2" creationId="{B6EBFF03-C5BF-950F-7FD1-F631BDAC9294}"/>
          </ac:spMkLst>
        </pc:spChg>
        <pc:spChg chg="add 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7" creationId="{07FB84FE-01A9-EBFE-A293-2F2FD29E3ED1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8" creationId="{CC573F21-4C15-0D3D-D22C-A7F779AB1C7E}"/>
          </ac:spMkLst>
        </pc:spChg>
        <pc:spChg chg="add mod">
          <ac:chgData name="Meindel, Jennifer" userId="0a08f921-da98-4868-a352-3d66d133185a" providerId="ADAL" clId="{E8F567D7-6852-401E-AC78-7A47C26D4DAA}" dt="2026-09-03T16:25:04.875" v="11067" actId="1076"/>
          <ac:spMkLst>
            <pc:docMk/>
            <pc:sldMk cId="1602904176" sldId="256"/>
            <ac:spMk id="17" creationId="{DB2CBCCD-CBF5-3A27-D9E9-8662FE0603F3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21" creationId="{9C23E0E4-3168-53E6-D0D8-17168BD08869}"/>
          </ac:spMkLst>
        </pc:spChg>
        <pc:spChg chg="add">
          <ac:chgData name="Meindel, Jennifer" userId="0a08f921-da98-4868-a352-3d66d133185a" providerId="ADAL" clId="{E8F567D7-6852-401E-AC78-7A47C26D4DAA}" dt="2026-09-03T16:40:27.186" v="11603" actId="22"/>
          <ac:spMkLst>
            <pc:docMk/>
            <pc:sldMk cId="1602904176" sldId="256"/>
            <ac:spMk id="22" creationId="{AEB0D81E-E235-FAFE-3C20-AF57320F618C}"/>
          </ac:spMkLst>
        </pc:spChg>
        <pc:spChg chg="add 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23" creationId="{D63EE1D5-08E9-BED6-ECE7-D1C6891B2CBC}"/>
          </ac:spMkLst>
        </pc:spChg>
        <pc:spChg chg="mod">
          <ac:chgData name="Meindel, Jennifer" userId="0a08f921-da98-4868-a352-3d66d133185a" providerId="ADAL" clId="{E8F567D7-6852-401E-AC78-7A47C26D4DAA}" dt="2026-09-03T16:28:34.016" v="11280" actId="14100"/>
          <ac:spMkLst>
            <pc:docMk/>
            <pc:sldMk cId="1602904176" sldId="256"/>
            <ac:spMk id="45" creationId="{40B1B8EC-6D38-7369-AAB3-8AB52A5950BD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51" creationId="{59EB66F4-3B78-07EB-A8D9-5C0498031891}"/>
          </ac:spMkLst>
        </pc:spChg>
        <pc:spChg chg="mod">
          <ac:chgData name="Meindel, Jennifer" userId="0a08f921-da98-4868-a352-3d66d133185a" providerId="ADAL" clId="{E8F567D7-6852-401E-AC78-7A47C26D4DAA}" dt="2026-09-03T16:28:36.223" v="11281" actId="14100"/>
          <ac:spMkLst>
            <pc:docMk/>
            <pc:sldMk cId="1602904176" sldId="256"/>
            <ac:spMk id="59" creationId="{FC725A73-025A-BB7C-12E2-4BF5D789C9BD}"/>
          </ac:spMkLst>
        </pc:spChg>
        <pc:spChg chg="mod">
          <ac:chgData name="Meindel, Jennifer" userId="0a08f921-da98-4868-a352-3d66d133185a" providerId="ADAL" clId="{E8F567D7-6852-401E-AC78-7A47C26D4DAA}" dt="2026-09-03T16:40:54.231" v="11607" actId="1076"/>
          <ac:spMkLst>
            <pc:docMk/>
            <pc:sldMk cId="1602904176" sldId="256"/>
            <ac:spMk id="1024" creationId="{1EE52EE9-BD85-93DE-47B4-D6BB012DE100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25" creationId="{84EA1493-7706-0788-F8A5-DD9B3FBD0248}"/>
          </ac:spMkLst>
        </pc:spChg>
        <pc:spChg chg="mod">
          <ac:chgData name="Meindel, Jennifer" userId="0a08f921-da98-4868-a352-3d66d133185a" providerId="ADAL" clId="{E8F567D7-6852-401E-AC78-7A47C26D4DAA}" dt="2026-09-03T16:28:20.455" v="11279" actId="1036"/>
          <ac:spMkLst>
            <pc:docMk/>
            <pc:sldMk cId="1602904176" sldId="256"/>
            <ac:spMk id="1027" creationId="{990B156D-5EF9-B34E-839B-9388DDB0ABB5}"/>
          </ac:spMkLst>
        </pc:spChg>
        <pc:spChg chg="mod">
          <ac:chgData name="Meindel, Jennifer" userId="0a08f921-da98-4868-a352-3d66d133185a" providerId="ADAL" clId="{E8F567D7-6852-401E-AC78-7A47C26D4DAA}" dt="2026-09-03T16:12:47.876" v="10870" actId="14100"/>
          <ac:spMkLst>
            <pc:docMk/>
            <pc:sldMk cId="1602904176" sldId="256"/>
            <ac:spMk id="1029" creationId="{2469FCD1-90C2-3624-A870-63A20F5B9647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1031" creationId="{724C2450-DF54-6483-3307-87F2EBC882DC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33" creationId="{A5C420A3-08C5-C55B-E8AA-2E1CB9CFA3DB}"/>
          </ac:spMkLst>
        </pc:spChg>
        <pc:spChg chg="mod">
          <ac:chgData name="Meindel, Jennifer" userId="0a08f921-da98-4868-a352-3d66d133185a" providerId="ADAL" clId="{E8F567D7-6852-401E-AC78-7A47C26D4DAA}" dt="2026-09-03T16:39:45.862" v="11592" actId="14100"/>
          <ac:spMkLst>
            <pc:docMk/>
            <pc:sldMk cId="1602904176" sldId="256"/>
            <ac:spMk id="1035" creationId="{0916F2FC-65DF-BCE6-1682-172BE5379B1C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36" creationId="{019F1C6B-2F8E-ED6C-DF82-C9C388B7869E}"/>
          </ac:spMkLst>
        </pc:spChg>
        <pc:spChg chg="mod">
          <ac:chgData name="Meindel, Jennifer" userId="0a08f921-da98-4868-a352-3d66d133185a" providerId="ADAL" clId="{E8F567D7-6852-401E-AC78-7A47C26D4DAA}" dt="2026-09-03T16:40:11.842" v="11601" actId="20577"/>
          <ac:spMkLst>
            <pc:docMk/>
            <pc:sldMk cId="1602904176" sldId="256"/>
            <ac:spMk id="1037" creationId="{37089A8B-1197-E3F3-2176-BDC5A6F695D2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1046" creationId="{0927CAC1-4286-B743-8759-4F26FEF52EA4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1048" creationId="{3400D64A-CEFE-ED2B-8CC4-47351EE8386A}"/>
          </ac:spMkLst>
        </pc:spChg>
        <pc:spChg chg="mod">
          <ac:chgData name="Meindel, Jennifer" userId="0a08f921-da98-4868-a352-3d66d133185a" providerId="ADAL" clId="{E8F567D7-6852-401E-AC78-7A47C26D4DAA}" dt="2026-09-03T16:13:06.675" v="10889" actId="1035"/>
          <ac:spMkLst>
            <pc:docMk/>
            <pc:sldMk cId="1602904176" sldId="256"/>
            <ac:spMk id="1049" creationId="{E1E4BC31-269F-86BD-82FB-8C28759C5CE0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1051" creationId="{01B6570D-981F-6C0F-3758-C64C2C9E16E5}"/>
          </ac:spMkLst>
        </pc:spChg>
        <pc:spChg chg="mod">
          <ac:chgData name="Meindel, Jennifer" userId="0a08f921-da98-4868-a352-3d66d133185a" providerId="ADAL" clId="{E8F567D7-6852-401E-AC78-7A47C26D4DAA}" dt="2026-09-03T16:13:06.675" v="10889" actId="1035"/>
          <ac:spMkLst>
            <pc:docMk/>
            <pc:sldMk cId="1602904176" sldId="256"/>
            <ac:spMk id="1054" creationId="{011CFEA7-89EF-FA94-4148-1CDE4714EE45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56" creationId="{805A383B-B66D-D458-2E25-AB6D33F0637C}"/>
          </ac:spMkLst>
        </pc:spChg>
        <pc:spChg chg="mod">
          <ac:chgData name="Meindel, Jennifer" userId="0a08f921-da98-4868-a352-3d66d133185a" providerId="ADAL" clId="{E8F567D7-6852-401E-AC78-7A47C26D4DAA}" dt="2026-09-03T16:41:19.855" v="11615" actId="1076"/>
          <ac:spMkLst>
            <pc:docMk/>
            <pc:sldMk cId="1602904176" sldId="256"/>
            <ac:spMk id="1058" creationId="{63326BEE-0489-711F-46D7-548E2122BECC}"/>
          </ac:spMkLst>
        </pc:spChg>
        <pc:spChg chg="mod">
          <ac:chgData name="Meindel, Jennifer" userId="0a08f921-da98-4868-a352-3d66d133185a" providerId="ADAL" clId="{E8F567D7-6852-401E-AC78-7A47C26D4DAA}" dt="2026-09-03T16:11:47.738" v="10864" actId="1076"/>
          <ac:spMkLst>
            <pc:docMk/>
            <pc:sldMk cId="1602904176" sldId="256"/>
            <ac:spMk id="1068" creationId="{D910ABCD-E71E-22E0-E83D-73423577740F}"/>
          </ac:spMkLst>
        </pc:spChg>
        <pc:spChg chg="mod">
          <ac:chgData name="Meindel, Jennifer" userId="0a08f921-da98-4868-a352-3d66d133185a" providerId="ADAL" clId="{E8F567D7-6852-401E-AC78-7A47C26D4DAA}" dt="2026-09-03T16:28:20.455" v="11279" actId="1036"/>
          <ac:spMkLst>
            <pc:docMk/>
            <pc:sldMk cId="1602904176" sldId="256"/>
            <ac:spMk id="1081" creationId="{F97BCF08-3DF2-FB94-745C-730274DA80EA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82" creationId="{4936C226-1DC9-9254-5B78-F8A69EFB73C8}"/>
          </ac:spMkLst>
        </pc:spChg>
        <pc:spChg chg="mod">
          <ac:chgData name="Meindel, Jennifer" userId="0a08f921-da98-4868-a352-3d66d133185a" providerId="ADAL" clId="{E8F567D7-6852-401E-AC78-7A47C26D4DAA}" dt="2026-09-03T16:25:13.282" v="11068" actId="1076"/>
          <ac:spMkLst>
            <pc:docMk/>
            <pc:sldMk cId="1602904176" sldId="256"/>
            <ac:spMk id="1083" creationId="{C9D3B8FB-CFAE-D94B-27A9-264461A8A882}"/>
          </ac:spMkLst>
        </pc:spChg>
        <pc:spChg chg="mod">
          <ac:chgData name="Meindel, Jennifer" userId="0a08f921-da98-4868-a352-3d66d133185a" providerId="ADAL" clId="{E8F567D7-6852-401E-AC78-7A47C26D4DAA}" dt="2026-09-03T16:43:44.385" v="11646" actId="1076"/>
          <ac:spMkLst>
            <pc:docMk/>
            <pc:sldMk cId="1602904176" sldId="256"/>
            <ac:spMk id="1084" creationId="{B3A0B178-1396-BAD9-A6AE-1A38FC3CBDC4}"/>
          </ac:spMkLst>
        </pc:spChg>
        <pc:picChg chg="mod">
          <ac:chgData name="Meindel, Jennifer" userId="0a08f921-da98-4868-a352-3d66d133185a" providerId="ADAL" clId="{E8F567D7-6852-401E-AC78-7A47C26D4DAA}" dt="2026-09-03T16:27:02.466" v="11242" actId="1076"/>
          <ac:picMkLst>
            <pc:docMk/>
            <pc:sldMk cId="1602904176" sldId="256"/>
            <ac:picMk id="6" creationId="{711F1B0B-0032-24CD-3C9B-090ED5BC3217}"/>
          </ac:picMkLst>
        </pc:picChg>
        <pc:picChg chg="mod">
          <ac:chgData name="Meindel, Jennifer" userId="0a08f921-da98-4868-a352-3d66d133185a" providerId="ADAL" clId="{E8F567D7-6852-401E-AC78-7A47C26D4DAA}" dt="2026-09-03T16:13:19.376" v="10891" actId="1076"/>
          <ac:picMkLst>
            <pc:docMk/>
            <pc:sldMk cId="1602904176" sldId="256"/>
            <ac:picMk id="1060" creationId="{5D37F2E1-01BB-027C-292F-B4FBE6FAA246}"/>
          </ac:picMkLst>
        </pc:picChg>
        <pc:picChg chg="mod">
          <ac:chgData name="Meindel, Jennifer" userId="0a08f921-da98-4868-a352-3d66d133185a" providerId="ADAL" clId="{E8F567D7-6852-401E-AC78-7A47C26D4DAA}" dt="2026-09-03T16:13:19.376" v="10891" actId="1076"/>
          <ac:picMkLst>
            <pc:docMk/>
            <pc:sldMk cId="1602904176" sldId="256"/>
            <ac:picMk id="1062" creationId="{1739CB6F-71A3-FCB7-275D-C2D8056CE46A}"/>
          </ac:picMkLst>
        </pc:picChg>
        <pc:picChg chg="mod">
          <ac:chgData name="Meindel, Jennifer" userId="0a08f921-da98-4868-a352-3d66d133185a" providerId="ADAL" clId="{E8F567D7-6852-401E-AC78-7A47C26D4DAA}" dt="2026-09-03T16:13:19.376" v="10891" actId="1076"/>
          <ac:picMkLst>
            <pc:docMk/>
            <pc:sldMk cId="1602904176" sldId="256"/>
            <ac:picMk id="1064" creationId="{E0BFDAD9-3270-9CF8-1EC3-A4248CC23CB0}"/>
          </ac:picMkLst>
        </pc:picChg>
        <pc:picChg chg="mod">
          <ac:chgData name="Meindel, Jennifer" userId="0a08f921-da98-4868-a352-3d66d133185a" providerId="ADAL" clId="{E8F567D7-6852-401E-AC78-7A47C26D4DAA}" dt="2026-09-03T16:13:22.331" v="10892" actId="1076"/>
          <ac:picMkLst>
            <pc:docMk/>
            <pc:sldMk cId="1602904176" sldId="256"/>
            <ac:picMk id="1066" creationId="{49D3239E-45E6-43C3-A905-5B39945437E6}"/>
          </ac:picMkLst>
        </pc:picChg>
        <pc:cxnChg chg="mod">
          <ac:chgData name="Meindel, Jennifer" userId="0a08f921-da98-4868-a352-3d66d133185a" providerId="ADAL" clId="{E8F567D7-6852-401E-AC78-7A47C26D4DAA}" dt="2026-09-03T16:28:38.959" v="11282" actId="1076"/>
          <ac:cxnSpMkLst>
            <pc:docMk/>
            <pc:sldMk cId="1602904176" sldId="256"/>
            <ac:cxnSpMk id="62" creationId="{9DD67C44-424E-BAF9-D3E2-A09D462A78D3}"/>
          </ac:cxnSpMkLst>
        </pc:cxnChg>
      </pc:sldChg>
      <pc:sldChg chg="addSp delSp modSp add del mod">
        <pc:chgData name="Meindel, Jennifer" userId="0a08f921-da98-4868-a352-3d66d133185a" providerId="ADAL" clId="{E8F567D7-6852-401E-AC78-7A47C26D4DAA}" dt="2026-10-02T14:04:58.465" v="12341" actId="47"/>
        <pc:sldMkLst>
          <pc:docMk/>
          <pc:sldMk cId="57585995" sldId="257"/>
        </pc:sldMkLst>
      </pc:sldChg>
      <pc:sldChg chg="addSp delSp modSp add mod">
        <pc:chgData name="Meindel, Jennifer" userId="0a08f921-da98-4868-a352-3d66d133185a" providerId="ADAL" clId="{E8F567D7-6852-401E-AC78-7A47C26D4DAA}" dt="2026-10-02T13:59:13.621" v="12327" actId="14100"/>
        <pc:sldMkLst>
          <pc:docMk/>
          <pc:sldMk cId="3875792504" sldId="258"/>
        </pc:sldMkLst>
        <pc:spChg chg="mod">
          <ac:chgData name="Meindel, Jennifer" userId="0a08f921-da98-4868-a352-3d66d133185a" providerId="ADAL" clId="{E8F567D7-6852-401E-AC78-7A47C26D4DAA}" dt="2026-09-10T13:13:39.864" v="12313" actId="20577"/>
          <ac:spMkLst>
            <pc:docMk/>
            <pc:sldMk cId="3875792504" sldId="258"/>
            <ac:spMk id="2" creationId="{30B4FA28-C549-C041-0799-DEC9908ACDD3}"/>
          </ac:spMkLst>
        </pc:spChg>
        <pc:spChg chg="mod">
          <ac:chgData name="Meindel, Jennifer" userId="0a08f921-da98-4868-a352-3d66d133185a" providerId="ADAL" clId="{E8F567D7-6852-401E-AC78-7A47C26D4DAA}" dt="2026-10-02T13:59:13.621" v="12327" actId="14100"/>
          <ac:spMkLst>
            <pc:docMk/>
            <pc:sldMk cId="3875792504" sldId="258"/>
            <ac:spMk id="9" creationId="{F275D2CB-CD46-A775-8EA2-D1124C9C230A}"/>
          </ac:spMkLst>
        </pc:spChg>
        <pc:spChg chg="mod">
          <ac:chgData name="Meindel, Jennifer" userId="0a08f921-da98-4868-a352-3d66d133185a" providerId="ADAL" clId="{E8F567D7-6852-401E-AC78-7A47C26D4DAA}" dt="2026-09-10T13:10:08.663" v="12278" actId="20577"/>
          <ac:spMkLst>
            <pc:docMk/>
            <pc:sldMk cId="3875792504" sldId="258"/>
            <ac:spMk id="12" creationId="{37D18071-41A0-2F67-9DF6-877199794AF3}"/>
          </ac:spMkLst>
        </pc:spChg>
        <pc:spChg chg="add mod">
          <ac:chgData name="Meindel, Jennifer" userId="0a08f921-da98-4868-a352-3d66d133185a" providerId="ADAL" clId="{E8F567D7-6852-401E-AC78-7A47C26D4DAA}" dt="2026-09-03T16:49:58.019" v="11876" actId="1076"/>
          <ac:spMkLst>
            <pc:docMk/>
            <pc:sldMk cId="3875792504" sldId="258"/>
            <ac:spMk id="16" creationId="{43F60B57-34E4-C239-3F23-712AC46A3325}"/>
          </ac:spMkLst>
        </pc:spChg>
        <pc:spChg chg="mod">
          <ac:chgData name="Meindel, Jennifer" userId="0a08f921-da98-4868-a352-3d66d133185a" providerId="ADAL" clId="{E8F567D7-6852-401E-AC78-7A47C26D4DAA}" dt="2026-09-03T16:49:05.293" v="11838" actId="1076"/>
          <ac:spMkLst>
            <pc:docMk/>
            <pc:sldMk cId="3875792504" sldId="258"/>
            <ac:spMk id="18" creationId="{2F4CD686-AFFA-20EC-FCD7-B7CB9F5648D8}"/>
          </ac:spMkLst>
        </pc:spChg>
        <pc:spChg chg="mod">
          <ac:chgData name="Meindel, Jennifer" userId="0a08f921-da98-4868-a352-3d66d133185a" providerId="ADAL" clId="{E8F567D7-6852-401E-AC78-7A47C26D4DAA}" dt="2026-09-04T15:46:48.475" v="12076" actId="1076"/>
          <ac:spMkLst>
            <pc:docMk/>
            <pc:sldMk cId="3875792504" sldId="258"/>
            <ac:spMk id="29" creationId="{E359E14C-7AC0-3E5D-5E10-0309475012D3}"/>
          </ac:spMkLst>
        </pc:spChg>
        <pc:spChg chg="mod">
          <ac:chgData name="Meindel, Jennifer" userId="0a08f921-da98-4868-a352-3d66d133185a" providerId="ADAL" clId="{E8F567D7-6852-401E-AC78-7A47C26D4DAA}" dt="2026-09-10T13:09:02.600" v="12270" actId="20577"/>
          <ac:spMkLst>
            <pc:docMk/>
            <pc:sldMk cId="3875792504" sldId="258"/>
            <ac:spMk id="30" creationId="{7F3E917B-E963-2BF1-AA8D-DFA0757C59B0}"/>
          </ac:spMkLst>
        </pc:spChg>
        <pc:spChg chg="mod ord">
          <ac:chgData name="Meindel, Jennifer" userId="0a08f921-da98-4868-a352-3d66d133185a" providerId="ADAL" clId="{E8F567D7-6852-401E-AC78-7A47C26D4DAA}" dt="2026-09-10T13:04:32.523" v="12118" actId="1076"/>
          <ac:spMkLst>
            <pc:docMk/>
            <pc:sldMk cId="3875792504" sldId="258"/>
            <ac:spMk id="62" creationId="{54867753-7F0C-BFC4-40B8-0B78F092B36C}"/>
          </ac:spMkLst>
        </pc:spChg>
        <pc:grpChg chg="del">
          <ac:chgData name="Meindel, Jennifer" userId="0a08f921-da98-4868-a352-3d66d133185a" providerId="ADAL" clId="{E8F567D7-6852-401E-AC78-7A47C26D4DAA}" dt="2026-10-02T13:58:54.661" v="12315" actId="478"/>
          <ac:grpSpMkLst>
            <pc:docMk/>
            <pc:sldMk cId="3875792504" sldId="258"/>
            <ac:grpSpMk id="22" creationId="{65BF7EB0-1A75-6F32-63AC-D868A57549A2}"/>
          </ac:grpSpMkLst>
        </pc:grpChg>
        <pc:picChg chg="add mod">
          <ac:chgData name="Meindel, Jennifer" userId="0a08f921-da98-4868-a352-3d66d133185a" providerId="ADAL" clId="{E8F567D7-6852-401E-AC78-7A47C26D4DAA}" dt="2026-09-10T13:04:24.282" v="12115" actId="14861"/>
          <ac:picMkLst>
            <pc:docMk/>
            <pc:sldMk cId="3875792504" sldId="258"/>
            <ac:picMk id="17" creationId="{53189D6B-70D6-EEC7-DAA2-B0D43FFDD9DC}"/>
          </ac:picMkLst>
        </pc:picChg>
      </pc:sldChg>
      <pc:sldChg chg="modSp new del mod">
        <pc:chgData name="Meindel, Jennifer" userId="0a08f921-da98-4868-a352-3d66d133185a" providerId="ADAL" clId="{E8F567D7-6852-401E-AC78-7A47C26D4DAA}" dt="2026-10-02T14:04:57.590" v="12340" actId="47"/>
        <pc:sldMkLst>
          <pc:docMk/>
          <pc:sldMk cId="3028885117" sldId="259"/>
        </pc:sldMkLst>
      </pc:sldChg>
      <pc:sldChg chg="modSp mod">
        <pc:chgData name="Meindel, Jennifer" userId="0a08f921-da98-4868-a352-3d66d133185a" providerId="ADAL" clId="{E8F567D7-6852-401E-AC78-7A47C26D4DAA}" dt="2026-10-02T13:59:35.481" v="12333" actId="20577"/>
        <pc:sldMkLst>
          <pc:docMk/>
          <pc:sldMk cId="3786970693" sldId="2147479727"/>
        </pc:sldMkLst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786970693" sldId="2147479727"/>
            <ac:spMk id="2" creationId="{A5019340-616E-2341-5CE4-26B6C74078CD}"/>
          </ac:spMkLst>
        </pc:spChg>
        <pc:spChg chg="mod">
          <ac:chgData name="Meindel, Jennifer" userId="0a08f921-da98-4868-a352-3d66d133185a" providerId="ADAL" clId="{E8F567D7-6852-401E-AC78-7A47C26D4DAA}" dt="2026-10-02T13:59:35.481" v="12333" actId="20577"/>
          <ac:spMkLst>
            <pc:docMk/>
            <pc:sldMk cId="3786970693" sldId="2147479727"/>
            <ac:spMk id="3" creationId="{D9B0FA3E-DE6B-3B3F-9923-B0A086364E13}"/>
          </ac:spMkLst>
        </pc:spChg>
      </pc:sldChg>
      <pc:sldChg chg="modSp add mod">
        <pc:chgData name="Meindel, Jennifer" userId="0a08f921-da98-4868-a352-3d66d133185a" providerId="ADAL" clId="{E8F567D7-6852-401E-AC78-7A47C26D4DAA}" dt="2026-09-03T16:45:00.171" v="11655" actId="14100"/>
        <pc:sldMkLst>
          <pc:docMk/>
          <pc:sldMk cId="3835536633" sldId="2147483550"/>
        </pc:sldMkLst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2" creationId="{ADF5FAF4-B85C-6773-BD08-EA16DEBEA6C9}"/>
          </ac:spMkLst>
        </pc:spChg>
        <pc:spChg chg="mod">
          <ac:chgData name="Meindel, Jennifer" userId="0a08f921-da98-4868-a352-3d66d133185a" providerId="ADAL" clId="{E8F567D7-6852-401E-AC78-7A47C26D4DAA}" dt="2026-09-03T16:44:53.963" v="11653" actId="113"/>
          <ac:spMkLst>
            <pc:docMk/>
            <pc:sldMk cId="3835536633" sldId="2147483550"/>
            <ac:spMk id="3" creationId="{DED13272-BE96-4862-A7D4-1AD085F8099F}"/>
          </ac:spMkLst>
        </pc:spChg>
        <pc:spChg chg="mod">
          <ac:chgData name="Meindel, Jennifer" userId="0a08f921-da98-4868-a352-3d66d133185a" providerId="ADAL" clId="{E8F567D7-6852-401E-AC78-7A47C26D4DAA}" dt="2026-09-03T16:45:00.171" v="11655" actId="14100"/>
          <ac:spMkLst>
            <pc:docMk/>
            <pc:sldMk cId="3835536633" sldId="2147483550"/>
            <ac:spMk id="6" creationId="{5D60C31B-B33F-A92C-35B5-2B8F5ACA46BA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9" creationId="{C1E21E5C-4DE0-30F9-C553-F2AAA34316A3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15" creationId="{65389F0F-6192-B9E6-3F1A-4B9666FA8822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27" creationId="{4E9983AA-462F-4C00-C73D-68A15D6F8654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36" creationId="{BAFD1464-A5F3-8DD5-717D-6DC9344316F3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53" creationId="{83325F58-31F3-32F0-39C5-94249998363A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57" creationId="{440E344B-B7D1-BFBD-8169-78BD57EE98E5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68" creationId="{D57A4FB2-3FC6-26C8-3A42-2DBB38C5840B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69" creationId="{1A6B9D7E-01A0-596E-1A93-B5EEDBACCD28}"/>
          </ac:spMkLst>
        </pc:spChg>
        <pc:spChg chg="mod">
          <ac:chgData name="Meindel, Jennifer" userId="0a08f921-da98-4868-a352-3d66d133185a" providerId="ADAL" clId="{E8F567D7-6852-401E-AC78-7A47C26D4DAA}" dt="2026-09-03T13:27:13.330" v="7823" actId="790"/>
          <ac:spMkLst>
            <pc:docMk/>
            <pc:sldMk cId="3835536633" sldId="2147483550"/>
            <ac:spMk id="105" creationId="{3EC98A29-32FD-8733-28F1-61B296548757}"/>
          </ac:spMkLst>
        </pc:spChg>
      </pc:sldChg>
      <pc:sldChg chg="addSp delSp modSp add del mod">
        <pc:chgData name="Meindel, Jennifer" userId="0a08f921-da98-4868-a352-3d66d133185a" providerId="ADAL" clId="{E8F567D7-6852-401E-AC78-7A47C26D4DAA}" dt="2026-10-02T13:58:51.724" v="12314" actId="47"/>
        <pc:sldMkLst>
          <pc:docMk/>
          <pc:sldMk cId="968394673" sldId="2147483647"/>
        </pc:sldMkLst>
      </pc:sldChg>
      <pc:sldMasterChg chg="del addSldLayout delSldLayout">
        <pc:chgData name="Meindel, Jennifer" userId="0a08f921-da98-4868-a352-3d66d133185a" providerId="ADAL" clId="{E8F567D7-6852-401E-AC78-7A47C26D4DAA}" dt="2026-10-02T13:58:51.724" v="12314" actId="47"/>
        <pc:sldMasterMkLst>
          <pc:docMk/>
          <pc:sldMasterMk cId="458603711" sldId="2147483712"/>
        </pc:sldMasterMkLst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2169359435" sldId="2147483713"/>
          </pc:sldLayoutMkLst>
        </pc:sldLayoutChg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3294514992" sldId="2147483714"/>
          </pc:sldLayoutMkLst>
        </pc:sldLayoutChg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3469118861" sldId="2147483715"/>
          </pc:sldLayoutMkLst>
        </pc:sldLayoutChg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658871363" sldId="2147483716"/>
          </pc:sldLayoutMkLst>
        </pc:sldLayoutChg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1998086288" sldId="2147483717"/>
          </pc:sldLayoutMkLst>
        </pc:sldLayoutChg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3845203825" sldId="2147483718"/>
          </pc:sldLayoutMkLst>
        </pc:sldLayoutChg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3402468321" sldId="2147483719"/>
          </pc:sldLayoutMkLst>
        </pc:sldLayoutChg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3041176875" sldId="2147483720"/>
          </pc:sldLayoutMkLst>
        </pc:sldLayoutChg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4000694818" sldId="2147483721"/>
          </pc:sldLayoutMkLst>
        </pc:sldLayoutChg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3426260189" sldId="2147483722"/>
          </pc:sldLayoutMkLst>
        </pc:sldLayoutChg>
        <pc:sldLayoutChg chg="del">
          <pc:chgData name="Meindel, Jennifer" userId="0a08f921-da98-4868-a352-3d66d133185a" providerId="ADAL" clId="{E8F567D7-6852-401E-AC78-7A47C26D4DAA}" dt="2026-10-02T13:58:51.724" v="12314" actId="47"/>
          <pc:sldLayoutMkLst>
            <pc:docMk/>
            <pc:sldMasterMk cId="458603711" sldId="2147483712"/>
            <pc:sldLayoutMk cId="4138544338" sldId="214748372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7E5DE-0848-44B5-86EF-333225C8B9E8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9BE07-6A85-42BA-9B54-F7914D346A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83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25CB3-4DA2-582B-9B77-4A41B9B95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70A32C-4070-F391-564E-13E0F8974B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CA2BF5-F5CA-E12C-CBD8-8F201DE7C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E4014-D5DC-6808-3383-CFE271C58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E97F8-65B1-4DB1-ADAA-EC941C24192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3898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E232D-8227-690D-C297-65FA0634B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4458C04-8691-D549-AD67-89AEF1479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57A52EF-6963-2400-D03F-EBCB91DF6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C7EE94-0C7A-9D74-3413-EBFCB61F78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0E5B8A-A3BD-4F07-A628-C87E8213096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215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Nadia: 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of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planned as a Service, but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opportunity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obtain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small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license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amounts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initial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purchase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scope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vanilla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version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pricing </a:t>
            </a:r>
            <a:r>
              <a:rPr lang="de-D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tbd</a:t>
            </a:r>
            <a:r>
              <a:rPr lang="de-D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0E5B8A-A3BD-4F07-A628-C87E8213096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0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5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6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6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6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5430201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350000" imgH="6350000" progId="TCLayout.ActiveDocument.1">
                  <p:embed/>
                </p:oleObj>
              </mc:Choice>
              <mc:Fallback>
                <p:oleObj name="think-cell Folie" r:id="rId3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333375"/>
            <a:ext cx="11522076" cy="6194450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56859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54224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350000" imgH="6350000" progId="TCLayout.ActiveDocument.1">
                  <p:embed/>
                </p:oleObj>
              </mc:Choice>
              <mc:Fallback>
                <p:oleObj name="think-cell Folie" r:id="rId3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333375"/>
            <a:ext cx="11522076" cy="6194450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0535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512512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350000" imgH="6350000" progId="TCLayout.ActiveDocument.1">
                  <p:embed/>
                </p:oleObj>
              </mc:Choice>
              <mc:Fallback>
                <p:oleObj name="think-cell Folie" r:id="rId3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eck 3"/>
          <p:cNvSpPr/>
          <p:nvPr userDrawn="1"/>
        </p:nvSpPr>
        <p:spPr bwMode="gray">
          <a:xfrm>
            <a:off x="334963" y="333375"/>
            <a:ext cx="11522076" cy="6194450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000">
                <a:srgbClr val="001A3A"/>
              </a:gs>
              <a:gs pos="35000">
                <a:schemeClr val="tx1"/>
              </a:gs>
              <a:gs pos="100000">
                <a:srgbClr val="517EBF"/>
              </a:gs>
            </a:gsLst>
            <a:lin ang="189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07308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2497993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350000" imgH="6350000" progId="TCLayout.ActiveDocument.1">
                  <p:embed/>
                </p:oleObj>
              </mc:Choice>
              <mc:Fallback>
                <p:oleObj name="think-cell Folie" r:id="rId3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/>
          <p:cNvSpPr/>
          <p:nvPr userDrawn="1"/>
        </p:nvSpPr>
        <p:spPr>
          <a:xfrm>
            <a:off x="334963" y="332655"/>
            <a:ext cx="11522075" cy="5617295"/>
          </a:xfrm>
          <a:prstGeom prst="rect">
            <a:avLst/>
          </a:prstGeom>
          <a:gradFill flip="none" rotWithShape="1">
            <a:gsLst>
              <a:gs pos="5000">
                <a:srgbClr val="001A3A"/>
              </a:gs>
              <a:gs pos="35000">
                <a:schemeClr val="tx1"/>
              </a:gs>
              <a:gs pos="100000">
                <a:srgbClr val="517EBF"/>
              </a:gs>
            </a:gsLst>
            <a:lin ang="189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de-DE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11" name="Rechteck 3"/>
          <p:cNvSpPr/>
          <p:nvPr userDrawn="1"/>
        </p:nvSpPr>
        <p:spPr bwMode="gray">
          <a:xfrm>
            <a:off x="623393" y="612505"/>
            <a:ext cx="7500356" cy="5106123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  <a:gd name="connsiteX0" fmla="*/ 0 w 14087002"/>
              <a:gd name="connsiteY0" fmla="*/ 0 h 6121399"/>
              <a:gd name="connsiteX1" fmla="*/ 14087000 w 14087002"/>
              <a:gd name="connsiteY1" fmla="*/ 941 h 6121399"/>
              <a:gd name="connsiteX2" fmla="*/ 11422061 w 14087002"/>
              <a:gd name="connsiteY2" fmla="*/ 5400735 h 6121399"/>
              <a:gd name="connsiteX3" fmla="*/ 342000 w 14087002"/>
              <a:gd name="connsiteY3" fmla="*/ 5400670 h 6121399"/>
              <a:gd name="connsiteX4" fmla="*/ 16115 w 14087002"/>
              <a:gd name="connsiteY4" fmla="*/ 6121399 h 6121399"/>
              <a:gd name="connsiteX5" fmla="*/ 0 w 14087002"/>
              <a:gd name="connsiteY5" fmla="*/ 6121399 h 6121399"/>
              <a:gd name="connsiteX6" fmla="*/ 0 w 14087002"/>
              <a:gd name="connsiteY6" fmla="*/ 5400670 h 6121399"/>
              <a:gd name="connsiteX7" fmla="*/ 0 w 14087002"/>
              <a:gd name="connsiteY7" fmla="*/ 5400669 h 6121399"/>
              <a:gd name="connsiteX8" fmla="*/ 0 w 14087002"/>
              <a:gd name="connsiteY8" fmla="*/ 0 h 6121399"/>
              <a:gd name="connsiteX0" fmla="*/ 0 w 14087163"/>
              <a:gd name="connsiteY0" fmla="*/ 0 h 6121399"/>
              <a:gd name="connsiteX1" fmla="*/ 14087000 w 14087163"/>
              <a:gd name="connsiteY1" fmla="*/ 941 h 6121399"/>
              <a:gd name="connsiteX2" fmla="*/ 14059943 w 14087163"/>
              <a:gd name="connsiteY2" fmla="*/ 5400736 h 6121399"/>
              <a:gd name="connsiteX3" fmla="*/ 342000 w 14087163"/>
              <a:gd name="connsiteY3" fmla="*/ 5400670 h 6121399"/>
              <a:gd name="connsiteX4" fmla="*/ 16115 w 14087163"/>
              <a:gd name="connsiteY4" fmla="*/ 6121399 h 6121399"/>
              <a:gd name="connsiteX5" fmla="*/ 0 w 14087163"/>
              <a:gd name="connsiteY5" fmla="*/ 6121399 h 6121399"/>
              <a:gd name="connsiteX6" fmla="*/ 0 w 14087163"/>
              <a:gd name="connsiteY6" fmla="*/ 5400670 h 6121399"/>
              <a:gd name="connsiteX7" fmla="*/ 0 w 14087163"/>
              <a:gd name="connsiteY7" fmla="*/ 5400669 h 6121399"/>
              <a:gd name="connsiteX8" fmla="*/ 0 w 14087163"/>
              <a:gd name="connsiteY8" fmla="*/ 0 h 6121399"/>
              <a:gd name="connsiteX0" fmla="*/ 0 w 14087163"/>
              <a:gd name="connsiteY0" fmla="*/ 0 h 6121399"/>
              <a:gd name="connsiteX1" fmla="*/ 14087000 w 14087163"/>
              <a:gd name="connsiteY1" fmla="*/ 941 h 6121399"/>
              <a:gd name="connsiteX2" fmla="*/ 14059943 w 14087163"/>
              <a:gd name="connsiteY2" fmla="*/ 5368026 h 6121399"/>
              <a:gd name="connsiteX3" fmla="*/ 342000 w 14087163"/>
              <a:gd name="connsiteY3" fmla="*/ 5400670 h 6121399"/>
              <a:gd name="connsiteX4" fmla="*/ 16115 w 14087163"/>
              <a:gd name="connsiteY4" fmla="*/ 6121399 h 6121399"/>
              <a:gd name="connsiteX5" fmla="*/ 0 w 14087163"/>
              <a:gd name="connsiteY5" fmla="*/ 6121399 h 6121399"/>
              <a:gd name="connsiteX6" fmla="*/ 0 w 14087163"/>
              <a:gd name="connsiteY6" fmla="*/ 5400670 h 6121399"/>
              <a:gd name="connsiteX7" fmla="*/ 0 w 14087163"/>
              <a:gd name="connsiteY7" fmla="*/ 5400669 h 6121399"/>
              <a:gd name="connsiteX8" fmla="*/ 0 w 14087163"/>
              <a:gd name="connsiteY8" fmla="*/ 0 h 6121399"/>
              <a:gd name="connsiteX0" fmla="*/ 0 w 14087163"/>
              <a:gd name="connsiteY0" fmla="*/ 1536475 h 6120458"/>
              <a:gd name="connsiteX1" fmla="*/ 14087000 w 14087163"/>
              <a:gd name="connsiteY1" fmla="*/ 0 h 6120458"/>
              <a:gd name="connsiteX2" fmla="*/ 14059943 w 14087163"/>
              <a:gd name="connsiteY2" fmla="*/ 5367085 h 6120458"/>
              <a:gd name="connsiteX3" fmla="*/ 342000 w 14087163"/>
              <a:gd name="connsiteY3" fmla="*/ 5399729 h 6120458"/>
              <a:gd name="connsiteX4" fmla="*/ 16115 w 14087163"/>
              <a:gd name="connsiteY4" fmla="*/ 6120458 h 6120458"/>
              <a:gd name="connsiteX5" fmla="*/ 0 w 14087163"/>
              <a:gd name="connsiteY5" fmla="*/ 6120458 h 6120458"/>
              <a:gd name="connsiteX6" fmla="*/ 0 w 14087163"/>
              <a:gd name="connsiteY6" fmla="*/ 5399729 h 6120458"/>
              <a:gd name="connsiteX7" fmla="*/ 0 w 14087163"/>
              <a:gd name="connsiteY7" fmla="*/ 5399728 h 6120458"/>
              <a:gd name="connsiteX8" fmla="*/ 0 w 14087163"/>
              <a:gd name="connsiteY8" fmla="*/ 1536475 h 6120458"/>
              <a:gd name="connsiteX0" fmla="*/ 0 w 14076293"/>
              <a:gd name="connsiteY0" fmla="*/ 64482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64482 h 4648465"/>
              <a:gd name="connsiteX0" fmla="*/ 0 w 14076293"/>
              <a:gd name="connsiteY0" fmla="*/ 20867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20867 h 4648465"/>
              <a:gd name="connsiteX0" fmla="*/ 0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0 w 14076293"/>
              <a:gd name="connsiteY8" fmla="*/ 0 h 4660309"/>
              <a:gd name="connsiteX0" fmla="*/ 0 w 14076293"/>
              <a:gd name="connsiteY0" fmla="*/ 20867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20867 h 4648465"/>
              <a:gd name="connsiteX0" fmla="*/ 0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0 w 14076293"/>
              <a:gd name="connsiteY8" fmla="*/ 0 h 4660309"/>
              <a:gd name="connsiteX0" fmla="*/ 0 w 14076293"/>
              <a:gd name="connsiteY0" fmla="*/ 9963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9963 h 4648465"/>
              <a:gd name="connsiteX0" fmla="*/ 10946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10946 w 14076293"/>
              <a:gd name="connsiteY8" fmla="*/ 0 h 4660309"/>
              <a:gd name="connsiteX0" fmla="*/ 10946 w 14076052"/>
              <a:gd name="connsiteY0" fmla="*/ 0 h 4660309"/>
              <a:gd name="connsiteX1" fmla="*/ 14076053 w 14076052"/>
              <a:gd name="connsiteY1" fmla="*/ 11844 h 4660309"/>
              <a:gd name="connsiteX2" fmla="*/ 7372199 w 14076052"/>
              <a:gd name="connsiteY2" fmla="*/ 3917840 h 4660309"/>
              <a:gd name="connsiteX3" fmla="*/ 342000 w 14076052"/>
              <a:gd name="connsiteY3" fmla="*/ 3939580 h 4660309"/>
              <a:gd name="connsiteX4" fmla="*/ 16115 w 14076052"/>
              <a:gd name="connsiteY4" fmla="*/ 4660309 h 4660309"/>
              <a:gd name="connsiteX5" fmla="*/ 0 w 14076052"/>
              <a:gd name="connsiteY5" fmla="*/ 4660309 h 4660309"/>
              <a:gd name="connsiteX6" fmla="*/ 0 w 14076052"/>
              <a:gd name="connsiteY6" fmla="*/ 3939580 h 4660309"/>
              <a:gd name="connsiteX7" fmla="*/ 0 w 14076052"/>
              <a:gd name="connsiteY7" fmla="*/ 3939579 h 4660309"/>
              <a:gd name="connsiteX8" fmla="*/ 10946 w 14076052"/>
              <a:gd name="connsiteY8" fmla="*/ 0 h 4660309"/>
              <a:gd name="connsiteX0" fmla="*/ 10946 w 7377817"/>
              <a:gd name="connsiteY0" fmla="*/ 0 h 4660309"/>
              <a:gd name="connsiteX1" fmla="*/ 7377363 w 7377817"/>
              <a:gd name="connsiteY1" fmla="*/ 940 h 4660309"/>
              <a:gd name="connsiteX2" fmla="*/ 7372199 w 7377817"/>
              <a:gd name="connsiteY2" fmla="*/ 3917840 h 4660309"/>
              <a:gd name="connsiteX3" fmla="*/ 342000 w 7377817"/>
              <a:gd name="connsiteY3" fmla="*/ 3939580 h 4660309"/>
              <a:gd name="connsiteX4" fmla="*/ 16115 w 7377817"/>
              <a:gd name="connsiteY4" fmla="*/ 4660309 h 4660309"/>
              <a:gd name="connsiteX5" fmla="*/ 0 w 7377817"/>
              <a:gd name="connsiteY5" fmla="*/ 4660309 h 4660309"/>
              <a:gd name="connsiteX6" fmla="*/ 0 w 7377817"/>
              <a:gd name="connsiteY6" fmla="*/ 3939580 h 4660309"/>
              <a:gd name="connsiteX7" fmla="*/ 0 w 7377817"/>
              <a:gd name="connsiteY7" fmla="*/ 3939579 h 4660309"/>
              <a:gd name="connsiteX8" fmla="*/ 10946 w 7377817"/>
              <a:gd name="connsiteY8" fmla="*/ 0 h 4660309"/>
              <a:gd name="connsiteX0" fmla="*/ 10946 w 7372199"/>
              <a:gd name="connsiteY0" fmla="*/ 0 h 4660309"/>
              <a:gd name="connsiteX1" fmla="*/ 4794209 w 7372199"/>
              <a:gd name="connsiteY1" fmla="*/ 940 h 4660309"/>
              <a:gd name="connsiteX2" fmla="*/ 7372199 w 7372199"/>
              <a:gd name="connsiteY2" fmla="*/ 3917840 h 4660309"/>
              <a:gd name="connsiteX3" fmla="*/ 342000 w 7372199"/>
              <a:gd name="connsiteY3" fmla="*/ 3939580 h 4660309"/>
              <a:gd name="connsiteX4" fmla="*/ 16115 w 7372199"/>
              <a:gd name="connsiteY4" fmla="*/ 4660309 h 4660309"/>
              <a:gd name="connsiteX5" fmla="*/ 0 w 7372199"/>
              <a:gd name="connsiteY5" fmla="*/ 4660309 h 4660309"/>
              <a:gd name="connsiteX6" fmla="*/ 0 w 7372199"/>
              <a:gd name="connsiteY6" fmla="*/ 3939580 h 4660309"/>
              <a:gd name="connsiteX7" fmla="*/ 0 w 7372199"/>
              <a:gd name="connsiteY7" fmla="*/ 3939579 h 4660309"/>
              <a:gd name="connsiteX8" fmla="*/ 10946 w 7372199"/>
              <a:gd name="connsiteY8" fmla="*/ 0 h 4660309"/>
              <a:gd name="connsiteX0" fmla="*/ 10946 w 4810936"/>
              <a:gd name="connsiteY0" fmla="*/ 0 h 4660309"/>
              <a:gd name="connsiteX1" fmla="*/ 4794209 w 4810936"/>
              <a:gd name="connsiteY1" fmla="*/ 940 h 4660309"/>
              <a:gd name="connsiteX2" fmla="*/ 4810936 w 4810936"/>
              <a:gd name="connsiteY2" fmla="*/ 3917840 h 4660309"/>
              <a:gd name="connsiteX3" fmla="*/ 342000 w 4810936"/>
              <a:gd name="connsiteY3" fmla="*/ 3939580 h 4660309"/>
              <a:gd name="connsiteX4" fmla="*/ 16115 w 4810936"/>
              <a:gd name="connsiteY4" fmla="*/ 4660309 h 4660309"/>
              <a:gd name="connsiteX5" fmla="*/ 0 w 4810936"/>
              <a:gd name="connsiteY5" fmla="*/ 4660309 h 4660309"/>
              <a:gd name="connsiteX6" fmla="*/ 0 w 4810936"/>
              <a:gd name="connsiteY6" fmla="*/ 3939580 h 4660309"/>
              <a:gd name="connsiteX7" fmla="*/ 0 w 4810936"/>
              <a:gd name="connsiteY7" fmla="*/ 3939579 h 4660309"/>
              <a:gd name="connsiteX8" fmla="*/ 10946 w 4810936"/>
              <a:gd name="connsiteY8" fmla="*/ 0 h 4660309"/>
              <a:gd name="connsiteX0" fmla="*/ 10946 w 4794215"/>
              <a:gd name="connsiteY0" fmla="*/ 0 h 4660309"/>
              <a:gd name="connsiteX1" fmla="*/ 4794209 w 4794215"/>
              <a:gd name="connsiteY1" fmla="*/ 940 h 4660309"/>
              <a:gd name="connsiteX2" fmla="*/ 3942469 w 4794215"/>
              <a:gd name="connsiteY2" fmla="*/ 3937729 h 4660309"/>
              <a:gd name="connsiteX3" fmla="*/ 342000 w 4794215"/>
              <a:gd name="connsiteY3" fmla="*/ 3939580 h 4660309"/>
              <a:gd name="connsiteX4" fmla="*/ 16115 w 4794215"/>
              <a:gd name="connsiteY4" fmla="*/ 4660309 h 4660309"/>
              <a:gd name="connsiteX5" fmla="*/ 0 w 4794215"/>
              <a:gd name="connsiteY5" fmla="*/ 4660309 h 4660309"/>
              <a:gd name="connsiteX6" fmla="*/ 0 w 4794215"/>
              <a:gd name="connsiteY6" fmla="*/ 3939580 h 4660309"/>
              <a:gd name="connsiteX7" fmla="*/ 0 w 4794215"/>
              <a:gd name="connsiteY7" fmla="*/ 3939579 h 4660309"/>
              <a:gd name="connsiteX8" fmla="*/ 10946 w 4794215"/>
              <a:gd name="connsiteY8" fmla="*/ 0 h 4660309"/>
              <a:gd name="connsiteX0" fmla="*/ 10946 w 3955965"/>
              <a:gd name="connsiteY0" fmla="*/ 0 h 4660309"/>
              <a:gd name="connsiteX1" fmla="*/ 3955691 w 3955965"/>
              <a:gd name="connsiteY1" fmla="*/ 940 h 4660309"/>
              <a:gd name="connsiteX2" fmla="*/ 3942469 w 3955965"/>
              <a:gd name="connsiteY2" fmla="*/ 3937729 h 4660309"/>
              <a:gd name="connsiteX3" fmla="*/ 342000 w 3955965"/>
              <a:gd name="connsiteY3" fmla="*/ 3939580 h 4660309"/>
              <a:gd name="connsiteX4" fmla="*/ 16115 w 3955965"/>
              <a:gd name="connsiteY4" fmla="*/ 4660309 h 4660309"/>
              <a:gd name="connsiteX5" fmla="*/ 0 w 3955965"/>
              <a:gd name="connsiteY5" fmla="*/ 4660309 h 4660309"/>
              <a:gd name="connsiteX6" fmla="*/ 0 w 3955965"/>
              <a:gd name="connsiteY6" fmla="*/ 3939580 h 4660309"/>
              <a:gd name="connsiteX7" fmla="*/ 0 w 3955965"/>
              <a:gd name="connsiteY7" fmla="*/ 3939579 h 4660309"/>
              <a:gd name="connsiteX8" fmla="*/ 10946 w 3955965"/>
              <a:gd name="connsiteY8" fmla="*/ 0 h 4660309"/>
              <a:gd name="connsiteX0" fmla="*/ 10946 w 4918981"/>
              <a:gd name="connsiteY0" fmla="*/ 0 h 4660309"/>
              <a:gd name="connsiteX1" fmla="*/ 3955691 w 4918981"/>
              <a:gd name="connsiteY1" fmla="*/ 940 h 4660309"/>
              <a:gd name="connsiteX2" fmla="*/ 4918981 w 4918981"/>
              <a:gd name="connsiteY2" fmla="*/ 3937729 h 4660309"/>
              <a:gd name="connsiteX3" fmla="*/ 342000 w 4918981"/>
              <a:gd name="connsiteY3" fmla="*/ 3939580 h 4660309"/>
              <a:gd name="connsiteX4" fmla="*/ 16115 w 4918981"/>
              <a:gd name="connsiteY4" fmla="*/ 4660309 h 4660309"/>
              <a:gd name="connsiteX5" fmla="*/ 0 w 4918981"/>
              <a:gd name="connsiteY5" fmla="*/ 4660309 h 4660309"/>
              <a:gd name="connsiteX6" fmla="*/ 0 w 4918981"/>
              <a:gd name="connsiteY6" fmla="*/ 3939580 h 4660309"/>
              <a:gd name="connsiteX7" fmla="*/ 0 w 4918981"/>
              <a:gd name="connsiteY7" fmla="*/ 3939579 h 4660309"/>
              <a:gd name="connsiteX8" fmla="*/ 10946 w 4918981"/>
              <a:gd name="connsiteY8" fmla="*/ 0 h 4660309"/>
              <a:gd name="connsiteX0" fmla="*/ 10946 w 4918981"/>
              <a:gd name="connsiteY0" fmla="*/ 0 h 4660309"/>
              <a:gd name="connsiteX1" fmla="*/ 4898237 w 4918981"/>
              <a:gd name="connsiteY1" fmla="*/ 940 h 4660309"/>
              <a:gd name="connsiteX2" fmla="*/ 4918981 w 4918981"/>
              <a:gd name="connsiteY2" fmla="*/ 3937729 h 4660309"/>
              <a:gd name="connsiteX3" fmla="*/ 342000 w 4918981"/>
              <a:gd name="connsiteY3" fmla="*/ 3939580 h 4660309"/>
              <a:gd name="connsiteX4" fmla="*/ 16115 w 4918981"/>
              <a:gd name="connsiteY4" fmla="*/ 4660309 h 4660309"/>
              <a:gd name="connsiteX5" fmla="*/ 0 w 4918981"/>
              <a:gd name="connsiteY5" fmla="*/ 4660309 h 4660309"/>
              <a:gd name="connsiteX6" fmla="*/ 0 w 4918981"/>
              <a:gd name="connsiteY6" fmla="*/ 3939580 h 4660309"/>
              <a:gd name="connsiteX7" fmla="*/ 0 w 4918981"/>
              <a:gd name="connsiteY7" fmla="*/ 3939579 h 4660309"/>
              <a:gd name="connsiteX8" fmla="*/ 10946 w 4918981"/>
              <a:gd name="connsiteY8" fmla="*/ 0 h 4660309"/>
              <a:gd name="connsiteX0" fmla="*/ 10946 w 5470923"/>
              <a:gd name="connsiteY0" fmla="*/ 0 h 4660309"/>
              <a:gd name="connsiteX1" fmla="*/ 4898237 w 5470923"/>
              <a:gd name="connsiteY1" fmla="*/ 940 h 4660309"/>
              <a:gd name="connsiteX2" fmla="*/ 5470923 w 5470923"/>
              <a:gd name="connsiteY2" fmla="*/ 3929270 h 4660309"/>
              <a:gd name="connsiteX3" fmla="*/ 342000 w 5470923"/>
              <a:gd name="connsiteY3" fmla="*/ 3939580 h 4660309"/>
              <a:gd name="connsiteX4" fmla="*/ 16115 w 5470923"/>
              <a:gd name="connsiteY4" fmla="*/ 4660309 h 4660309"/>
              <a:gd name="connsiteX5" fmla="*/ 0 w 5470923"/>
              <a:gd name="connsiteY5" fmla="*/ 4660309 h 4660309"/>
              <a:gd name="connsiteX6" fmla="*/ 0 w 5470923"/>
              <a:gd name="connsiteY6" fmla="*/ 3939580 h 4660309"/>
              <a:gd name="connsiteX7" fmla="*/ 0 w 5470923"/>
              <a:gd name="connsiteY7" fmla="*/ 3939579 h 4660309"/>
              <a:gd name="connsiteX8" fmla="*/ 10946 w 5470923"/>
              <a:gd name="connsiteY8" fmla="*/ 0 h 4660309"/>
              <a:gd name="connsiteX0" fmla="*/ 10946 w 5470923"/>
              <a:gd name="connsiteY0" fmla="*/ 7518 h 4667827"/>
              <a:gd name="connsiteX1" fmla="*/ 5450179 w 5470923"/>
              <a:gd name="connsiteY1" fmla="*/ 0 h 4667827"/>
              <a:gd name="connsiteX2" fmla="*/ 5470923 w 5470923"/>
              <a:gd name="connsiteY2" fmla="*/ 3936788 h 4667827"/>
              <a:gd name="connsiteX3" fmla="*/ 342000 w 5470923"/>
              <a:gd name="connsiteY3" fmla="*/ 3947098 h 4667827"/>
              <a:gd name="connsiteX4" fmla="*/ 16115 w 5470923"/>
              <a:gd name="connsiteY4" fmla="*/ 4667827 h 4667827"/>
              <a:gd name="connsiteX5" fmla="*/ 0 w 5470923"/>
              <a:gd name="connsiteY5" fmla="*/ 4667827 h 4667827"/>
              <a:gd name="connsiteX6" fmla="*/ 0 w 5470923"/>
              <a:gd name="connsiteY6" fmla="*/ 3947098 h 4667827"/>
              <a:gd name="connsiteX7" fmla="*/ 0 w 5470923"/>
              <a:gd name="connsiteY7" fmla="*/ 3947097 h 4667827"/>
              <a:gd name="connsiteX8" fmla="*/ 10946 w 5470923"/>
              <a:gd name="connsiteY8" fmla="*/ 7518 h 4667827"/>
              <a:gd name="connsiteX0" fmla="*/ 10946 w 5450650"/>
              <a:gd name="connsiteY0" fmla="*/ 7518 h 4667827"/>
              <a:gd name="connsiteX1" fmla="*/ 5450179 w 5450650"/>
              <a:gd name="connsiteY1" fmla="*/ 0 h 4667827"/>
              <a:gd name="connsiteX2" fmla="*/ 5445449 w 5450650"/>
              <a:gd name="connsiteY2" fmla="*/ 3936789 h 4667827"/>
              <a:gd name="connsiteX3" fmla="*/ 342000 w 5450650"/>
              <a:gd name="connsiteY3" fmla="*/ 3947098 h 4667827"/>
              <a:gd name="connsiteX4" fmla="*/ 16115 w 5450650"/>
              <a:gd name="connsiteY4" fmla="*/ 4667827 h 4667827"/>
              <a:gd name="connsiteX5" fmla="*/ 0 w 5450650"/>
              <a:gd name="connsiteY5" fmla="*/ 4667827 h 4667827"/>
              <a:gd name="connsiteX6" fmla="*/ 0 w 5450650"/>
              <a:gd name="connsiteY6" fmla="*/ 3947098 h 4667827"/>
              <a:gd name="connsiteX7" fmla="*/ 0 w 5450650"/>
              <a:gd name="connsiteY7" fmla="*/ 3947097 h 4667827"/>
              <a:gd name="connsiteX8" fmla="*/ 10946 w 5450650"/>
              <a:gd name="connsiteY8" fmla="*/ 7518 h 4667827"/>
              <a:gd name="connsiteX0" fmla="*/ 10946 w 6265360"/>
              <a:gd name="connsiteY0" fmla="*/ 15977 h 4676286"/>
              <a:gd name="connsiteX1" fmla="*/ 6265354 w 6265360"/>
              <a:gd name="connsiteY1" fmla="*/ 0 h 4676286"/>
              <a:gd name="connsiteX2" fmla="*/ 5445449 w 6265360"/>
              <a:gd name="connsiteY2" fmla="*/ 3945248 h 4676286"/>
              <a:gd name="connsiteX3" fmla="*/ 342000 w 6265360"/>
              <a:gd name="connsiteY3" fmla="*/ 3955557 h 4676286"/>
              <a:gd name="connsiteX4" fmla="*/ 16115 w 6265360"/>
              <a:gd name="connsiteY4" fmla="*/ 4676286 h 4676286"/>
              <a:gd name="connsiteX5" fmla="*/ 0 w 6265360"/>
              <a:gd name="connsiteY5" fmla="*/ 4676286 h 4676286"/>
              <a:gd name="connsiteX6" fmla="*/ 0 w 6265360"/>
              <a:gd name="connsiteY6" fmla="*/ 3955557 h 4676286"/>
              <a:gd name="connsiteX7" fmla="*/ 0 w 6265360"/>
              <a:gd name="connsiteY7" fmla="*/ 3955556 h 4676286"/>
              <a:gd name="connsiteX8" fmla="*/ 10946 w 6265360"/>
              <a:gd name="connsiteY8" fmla="*/ 15977 h 4676286"/>
              <a:gd name="connsiteX0" fmla="*/ 10946 w 6277606"/>
              <a:gd name="connsiteY0" fmla="*/ 15977 h 4676286"/>
              <a:gd name="connsiteX1" fmla="*/ 6265354 w 6277606"/>
              <a:gd name="connsiteY1" fmla="*/ 0 h 4676286"/>
              <a:gd name="connsiteX2" fmla="*/ 6277606 w 6277606"/>
              <a:gd name="connsiteY2" fmla="*/ 3928330 h 4676286"/>
              <a:gd name="connsiteX3" fmla="*/ 342000 w 6277606"/>
              <a:gd name="connsiteY3" fmla="*/ 3955557 h 4676286"/>
              <a:gd name="connsiteX4" fmla="*/ 16115 w 6277606"/>
              <a:gd name="connsiteY4" fmla="*/ 4676286 h 4676286"/>
              <a:gd name="connsiteX5" fmla="*/ 0 w 6277606"/>
              <a:gd name="connsiteY5" fmla="*/ 4676286 h 4676286"/>
              <a:gd name="connsiteX6" fmla="*/ 0 w 6277606"/>
              <a:gd name="connsiteY6" fmla="*/ 3955557 h 4676286"/>
              <a:gd name="connsiteX7" fmla="*/ 0 w 6277606"/>
              <a:gd name="connsiteY7" fmla="*/ 3955556 h 4676286"/>
              <a:gd name="connsiteX8" fmla="*/ 10946 w 6277606"/>
              <a:gd name="connsiteY8" fmla="*/ 15977 h 4676286"/>
              <a:gd name="connsiteX0" fmla="*/ 10946 w 6277606"/>
              <a:gd name="connsiteY0" fmla="*/ 15977 h 4676286"/>
              <a:gd name="connsiteX1" fmla="*/ 6265354 w 6277606"/>
              <a:gd name="connsiteY1" fmla="*/ 0 h 4676286"/>
              <a:gd name="connsiteX2" fmla="*/ 6277606 w 6277606"/>
              <a:gd name="connsiteY2" fmla="*/ 3953707 h 4676286"/>
              <a:gd name="connsiteX3" fmla="*/ 342000 w 6277606"/>
              <a:gd name="connsiteY3" fmla="*/ 3955557 h 4676286"/>
              <a:gd name="connsiteX4" fmla="*/ 16115 w 6277606"/>
              <a:gd name="connsiteY4" fmla="*/ 4676286 h 4676286"/>
              <a:gd name="connsiteX5" fmla="*/ 0 w 6277606"/>
              <a:gd name="connsiteY5" fmla="*/ 4676286 h 4676286"/>
              <a:gd name="connsiteX6" fmla="*/ 0 w 6277606"/>
              <a:gd name="connsiteY6" fmla="*/ 3955557 h 4676286"/>
              <a:gd name="connsiteX7" fmla="*/ 0 w 6277606"/>
              <a:gd name="connsiteY7" fmla="*/ 3955556 h 4676286"/>
              <a:gd name="connsiteX8" fmla="*/ 10946 w 6277606"/>
              <a:gd name="connsiteY8" fmla="*/ 15977 h 4676286"/>
              <a:gd name="connsiteX0" fmla="*/ 10946 w 6277606"/>
              <a:gd name="connsiteY0" fmla="*/ 7519 h 4667828"/>
              <a:gd name="connsiteX1" fmla="*/ 6273845 w 6277606"/>
              <a:gd name="connsiteY1" fmla="*/ 0 h 4667828"/>
              <a:gd name="connsiteX2" fmla="*/ 6277606 w 6277606"/>
              <a:gd name="connsiteY2" fmla="*/ 3945249 h 4667828"/>
              <a:gd name="connsiteX3" fmla="*/ 342000 w 6277606"/>
              <a:gd name="connsiteY3" fmla="*/ 3947099 h 4667828"/>
              <a:gd name="connsiteX4" fmla="*/ 16115 w 6277606"/>
              <a:gd name="connsiteY4" fmla="*/ 4667828 h 4667828"/>
              <a:gd name="connsiteX5" fmla="*/ 0 w 6277606"/>
              <a:gd name="connsiteY5" fmla="*/ 4667828 h 4667828"/>
              <a:gd name="connsiteX6" fmla="*/ 0 w 6277606"/>
              <a:gd name="connsiteY6" fmla="*/ 3947099 h 4667828"/>
              <a:gd name="connsiteX7" fmla="*/ 0 w 6277606"/>
              <a:gd name="connsiteY7" fmla="*/ 3947098 h 4667828"/>
              <a:gd name="connsiteX8" fmla="*/ 10946 w 6277606"/>
              <a:gd name="connsiteY8" fmla="*/ 7519 h 4667828"/>
              <a:gd name="connsiteX0" fmla="*/ 10946 w 6882630"/>
              <a:gd name="connsiteY0" fmla="*/ 7519 h 4667828"/>
              <a:gd name="connsiteX1" fmla="*/ 6882621 w 6882630"/>
              <a:gd name="connsiteY1" fmla="*/ 0 h 4667828"/>
              <a:gd name="connsiteX2" fmla="*/ 6277606 w 6882630"/>
              <a:gd name="connsiteY2" fmla="*/ 3945249 h 4667828"/>
              <a:gd name="connsiteX3" fmla="*/ 342000 w 6882630"/>
              <a:gd name="connsiteY3" fmla="*/ 3947099 h 4667828"/>
              <a:gd name="connsiteX4" fmla="*/ 16115 w 6882630"/>
              <a:gd name="connsiteY4" fmla="*/ 4667828 h 4667828"/>
              <a:gd name="connsiteX5" fmla="*/ 0 w 6882630"/>
              <a:gd name="connsiteY5" fmla="*/ 4667828 h 4667828"/>
              <a:gd name="connsiteX6" fmla="*/ 0 w 6882630"/>
              <a:gd name="connsiteY6" fmla="*/ 3947099 h 4667828"/>
              <a:gd name="connsiteX7" fmla="*/ 0 w 6882630"/>
              <a:gd name="connsiteY7" fmla="*/ 3947098 h 4667828"/>
              <a:gd name="connsiteX8" fmla="*/ 10946 w 6882630"/>
              <a:gd name="connsiteY8" fmla="*/ 7519 h 4667828"/>
              <a:gd name="connsiteX0" fmla="*/ 10946 w 6882903"/>
              <a:gd name="connsiteY0" fmla="*/ 7519 h 4667828"/>
              <a:gd name="connsiteX1" fmla="*/ 6882621 w 6882903"/>
              <a:gd name="connsiteY1" fmla="*/ 0 h 4667828"/>
              <a:gd name="connsiteX2" fmla="*/ 6869929 w 6882903"/>
              <a:gd name="connsiteY2" fmla="*/ 3937054 h 4667828"/>
              <a:gd name="connsiteX3" fmla="*/ 342000 w 6882903"/>
              <a:gd name="connsiteY3" fmla="*/ 3947099 h 4667828"/>
              <a:gd name="connsiteX4" fmla="*/ 16115 w 6882903"/>
              <a:gd name="connsiteY4" fmla="*/ 4667828 h 4667828"/>
              <a:gd name="connsiteX5" fmla="*/ 0 w 6882903"/>
              <a:gd name="connsiteY5" fmla="*/ 4667828 h 4667828"/>
              <a:gd name="connsiteX6" fmla="*/ 0 w 6882903"/>
              <a:gd name="connsiteY6" fmla="*/ 3947099 h 4667828"/>
              <a:gd name="connsiteX7" fmla="*/ 0 w 6882903"/>
              <a:gd name="connsiteY7" fmla="*/ 3947098 h 4667828"/>
              <a:gd name="connsiteX8" fmla="*/ 10946 w 6882903"/>
              <a:gd name="connsiteY8" fmla="*/ 7519 h 466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2903" h="4667828">
                <a:moveTo>
                  <a:pt x="10946" y="7519"/>
                </a:moveTo>
                <a:lnTo>
                  <a:pt x="6882621" y="0"/>
                </a:lnTo>
                <a:cubicBezTo>
                  <a:pt x="6885360" y="1796957"/>
                  <a:pt x="6867190" y="2140097"/>
                  <a:pt x="6869929" y="3937054"/>
                </a:cubicBezTo>
                <a:lnTo>
                  <a:pt x="342000" y="3947099"/>
                </a:lnTo>
                <a:lnTo>
                  <a:pt x="16115" y="4667828"/>
                </a:lnTo>
                <a:lnTo>
                  <a:pt x="0" y="4667828"/>
                </a:lnTo>
                <a:lnTo>
                  <a:pt x="0" y="3947099"/>
                </a:lnTo>
                <a:lnTo>
                  <a:pt x="0" y="3947098"/>
                </a:lnTo>
                <a:cubicBezTo>
                  <a:pt x="3649" y="2633905"/>
                  <a:pt x="7297" y="1320712"/>
                  <a:pt x="10946" y="7519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sp>
        <p:nvSpPr>
          <p:cNvPr id="13" name="Untertitel 2"/>
          <p:cNvSpPr>
            <a:spLocks noGrp="1"/>
          </p:cNvSpPr>
          <p:nvPr>
            <p:ph type="subTitle" idx="1"/>
          </p:nvPr>
        </p:nvSpPr>
        <p:spPr>
          <a:xfrm>
            <a:off x="983432" y="4005064"/>
            <a:ext cx="6984776" cy="621178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4" name="Titel 11"/>
          <p:cNvSpPr>
            <a:spLocks noGrp="1"/>
          </p:cNvSpPr>
          <p:nvPr>
            <p:ph type="title" hasCustomPrompt="1"/>
          </p:nvPr>
        </p:nvSpPr>
        <p:spPr>
          <a:xfrm>
            <a:off x="914049" y="899255"/>
            <a:ext cx="6334475" cy="1350434"/>
          </a:xfrm>
        </p:spPr>
        <p:txBody>
          <a:bodyPr anchor="t">
            <a:normAutofit/>
          </a:bodyPr>
          <a:lstStyle>
            <a:lvl1pPr algn="l"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39713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55564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6350000" imgH="6350000" progId="TCLayout.ActiveDocument.1">
                  <p:embed/>
                </p:oleObj>
              </mc:Choice>
              <mc:Fallback>
                <p:oleObj name="think-cell Folie" r:id="rId3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/>
          <p:cNvSpPr/>
          <p:nvPr userDrawn="1"/>
        </p:nvSpPr>
        <p:spPr>
          <a:xfrm>
            <a:off x="334963" y="332655"/>
            <a:ext cx="11522075" cy="5617295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76000">
                <a:schemeClr val="accent5"/>
              </a:gs>
            </a:gsLst>
            <a:lin ang="81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de-DE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11" name="Rechteck 3"/>
          <p:cNvSpPr/>
          <p:nvPr userDrawn="1"/>
        </p:nvSpPr>
        <p:spPr bwMode="gray">
          <a:xfrm>
            <a:off x="623393" y="612505"/>
            <a:ext cx="7500356" cy="5106123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  <a:gd name="connsiteX0" fmla="*/ 0 w 14087002"/>
              <a:gd name="connsiteY0" fmla="*/ 0 h 6121399"/>
              <a:gd name="connsiteX1" fmla="*/ 14087000 w 14087002"/>
              <a:gd name="connsiteY1" fmla="*/ 941 h 6121399"/>
              <a:gd name="connsiteX2" fmla="*/ 11422061 w 14087002"/>
              <a:gd name="connsiteY2" fmla="*/ 5400735 h 6121399"/>
              <a:gd name="connsiteX3" fmla="*/ 342000 w 14087002"/>
              <a:gd name="connsiteY3" fmla="*/ 5400670 h 6121399"/>
              <a:gd name="connsiteX4" fmla="*/ 16115 w 14087002"/>
              <a:gd name="connsiteY4" fmla="*/ 6121399 h 6121399"/>
              <a:gd name="connsiteX5" fmla="*/ 0 w 14087002"/>
              <a:gd name="connsiteY5" fmla="*/ 6121399 h 6121399"/>
              <a:gd name="connsiteX6" fmla="*/ 0 w 14087002"/>
              <a:gd name="connsiteY6" fmla="*/ 5400670 h 6121399"/>
              <a:gd name="connsiteX7" fmla="*/ 0 w 14087002"/>
              <a:gd name="connsiteY7" fmla="*/ 5400669 h 6121399"/>
              <a:gd name="connsiteX8" fmla="*/ 0 w 14087002"/>
              <a:gd name="connsiteY8" fmla="*/ 0 h 6121399"/>
              <a:gd name="connsiteX0" fmla="*/ 0 w 14087163"/>
              <a:gd name="connsiteY0" fmla="*/ 0 h 6121399"/>
              <a:gd name="connsiteX1" fmla="*/ 14087000 w 14087163"/>
              <a:gd name="connsiteY1" fmla="*/ 941 h 6121399"/>
              <a:gd name="connsiteX2" fmla="*/ 14059943 w 14087163"/>
              <a:gd name="connsiteY2" fmla="*/ 5400736 h 6121399"/>
              <a:gd name="connsiteX3" fmla="*/ 342000 w 14087163"/>
              <a:gd name="connsiteY3" fmla="*/ 5400670 h 6121399"/>
              <a:gd name="connsiteX4" fmla="*/ 16115 w 14087163"/>
              <a:gd name="connsiteY4" fmla="*/ 6121399 h 6121399"/>
              <a:gd name="connsiteX5" fmla="*/ 0 w 14087163"/>
              <a:gd name="connsiteY5" fmla="*/ 6121399 h 6121399"/>
              <a:gd name="connsiteX6" fmla="*/ 0 w 14087163"/>
              <a:gd name="connsiteY6" fmla="*/ 5400670 h 6121399"/>
              <a:gd name="connsiteX7" fmla="*/ 0 w 14087163"/>
              <a:gd name="connsiteY7" fmla="*/ 5400669 h 6121399"/>
              <a:gd name="connsiteX8" fmla="*/ 0 w 14087163"/>
              <a:gd name="connsiteY8" fmla="*/ 0 h 6121399"/>
              <a:gd name="connsiteX0" fmla="*/ 0 w 14087163"/>
              <a:gd name="connsiteY0" fmla="*/ 0 h 6121399"/>
              <a:gd name="connsiteX1" fmla="*/ 14087000 w 14087163"/>
              <a:gd name="connsiteY1" fmla="*/ 941 h 6121399"/>
              <a:gd name="connsiteX2" fmla="*/ 14059943 w 14087163"/>
              <a:gd name="connsiteY2" fmla="*/ 5368026 h 6121399"/>
              <a:gd name="connsiteX3" fmla="*/ 342000 w 14087163"/>
              <a:gd name="connsiteY3" fmla="*/ 5400670 h 6121399"/>
              <a:gd name="connsiteX4" fmla="*/ 16115 w 14087163"/>
              <a:gd name="connsiteY4" fmla="*/ 6121399 h 6121399"/>
              <a:gd name="connsiteX5" fmla="*/ 0 w 14087163"/>
              <a:gd name="connsiteY5" fmla="*/ 6121399 h 6121399"/>
              <a:gd name="connsiteX6" fmla="*/ 0 w 14087163"/>
              <a:gd name="connsiteY6" fmla="*/ 5400670 h 6121399"/>
              <a:gd name="connsiteX7" fmla="*/ 0 w 14087163"/>
              <a:gd name="connsiteY7" fmla="*/ 5400669 h 6121399"/>
              <a:gd name="connsiteX8" fmla="*/ 0 w 14087163"/>
              <a:gd name="connsiteY8" fmla="*/ 0 h 6121399"/>
              <a:gd name="connsiteX0" fmla="*/ 0 w 14087163"/>
              <a:gd name="connsiteY0" fmla="*/ 1536475 h 6120458"/>
              <a:gd name="connsiteX1" fmla="*/ 14087000 w 14087163"/>
              <a:gd name="connsiteY1" fmla="*/ 0 h 6120458"/>
              <a:gd name="connsiteX2" fmla="*/ 14059943 w 14087163"/>
              <a:gd name="connsiteY2" fmla="*/ 5367085 h 6120458"/>
              <a:gd name="connsiteX3" fmla="*/ 342000 w 14087163"/>
              <a:gd name="connsiteY3" fmla="*/ 5399729 h 6120458"/>
              <a:gd name="connsiteX4" fmla="*/ 16115 w 14087163"/>
              <a:gd name="connsiteY4" fmla="*/ 6120458 h 6120458"/>
              <a:gd name="connsiteX5" fmla="*/ 0 w 14087163"/>
              <a:gd name="connsiteY5" fmla="*/ 6120458 h 6120458"/>
              <a:gd name="connsiteX6" fmla="*/ 0 w 14087163"/>
              <a:gd name="connsiteY6" fmla="*/ 5399729 h 6120458"/>
              <a:gd name="connsiteX7" fmla="*/ 0 w 14087163"/>
              <a:gd name="connsiteY7" fmla="*/ 5399728 h 6120458"/>
              <a:gd name="connsiteX8" fmla="*/ 0 w 14087163"/>
              <a:gd name="connsiteY8" fmla="*/ 1536475 h 6120458"/>
              <a:gd name="connsiteX0" fmla="*/ 0 w 14076293"/>
              <a:gd name="connsiteY0" fmla="*/ 64482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64482 h 4648465"/>
              <a:gd name="connsiteX0" fmla="*/ 0 w 14076293"/>
              <a:gd name="connsiteY0" fmla="*/ 20867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20867 h 4648465"/>
              <a:gd name="connsiteX0" fmla="*/ 0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0 w 14076293"/>
              <a:gd name="connsiteY8" fmla="*/ 0 h 4660309"/>
              <a:gd name="connsiteX0" fmla="*/ 0 w 14076293"/>
              <a:gd name="connsiteY0" fmla="*/ 20867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20867 h 4648465"/>
              <a:gd name="connsiteX0" fmla="*/ 0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0 w 14076293"/>
              <a:gd name="connsiteY8" fmla="*/ 0 h 4660309"/>
              <a:gd name="connsiteX0" fmla="*/ 0 w 14076293"/>
              <a:gd name="connsiteY0" fmla="*/ 9963 h 4648465"/>
              <a:gd name="connsiteX1" fmla="*/ 14076053 w 14076293"/>
              <a:gd name="connsiteY1" fmla="*/ 0 h 4648465"/>
              <a:gd name="connsiteX2" fmla="*/ 14059943 w 14076293"/>
              <a:gd name="connsiteY2" fmla="*/ 3895092 h 4648465"/>
              <a:gd name="connsiteX3" fmla="*/ 342000 w 14076293"/>
              <a:gd name="connsiteY3" fmla="*/ 3927736 h 4648465"/>
              <a:gd name="connsiteX4" fmla="*/ 16115 w 14076293"/>
              <a:gd name="connsiteY4" fmla="*/ 4648465 h 4648465"/>
              <a:gd name="connsiteX5" fmla="*/ 0 w 14076293"/>
              <a:gd name="connsiteY5" fmla="*/ 4648465 h 4648465"/>
              <a:gd name="connsiteX6" fmla="*/ 0 w 14076293"/>
              <a:gd name="connsiteY6" fmla="*/ 3927736 h 4648465"/>
              <a:gd name="connsiteX7" fmla="*/ 0 w 14076293"/>
              <a:gd name="connsiteY7" fmla="*/ 3927735 h 4648465"/>
              <a:gd name="connsiteX8" fmla="*/ 0 w 14076293"/>
              <a:gd name="connsiteY8" fmla="*/ 9963 h 4648465"/>
              <a:gd name="connsiteX0" fmla="*/ 10946 w 14076293"/>
              <a:gd name="connsiteY0" fmla="*/ 0 h 4660309"/>
              <a:gd name="connsiteX1" fmla="*/ 14076053 w 14076293"/>
              <a:gd name="connsiteY1" fmla="*/ 11844 h 4660309"/>
              <a:gd name="connsiteX2" fmla="*/ 14059943 w 14076293"/>
              <a:gd name="connsiteY2" fmla="*/ 3906936 h 4660309"/>
              <a:gd name="connsiteX3" fmla="*/ 342000 w 14076293"/>
              <a:gd name="connsiteY3" fmla="*/ 3939580 h 4660309"/>
              <a:gd name="connsiteX4" fmla="*/ 16115 w 14076293"/>
              <a:gd name="connsiteY4" fmla="*/ 4660309 h 4660309"/>
              <a:gd name="connsiteX5" fmla="*/ 0 w 14076293"/>
              <a:gd name="connsiteY5" fmla="*/ 4660309 h 4660309"/>
              <a:gd name="connsiteX6" fmla="*/ 0 w 14076293"/>
              <a:gd name="connsiteY6" fmla="*/ 3939580 h 4660309"/>
              <a:gd name="connsiteX7" fmla="*/ 0 w 14076293"/>
              <a:gd name="connsiteY7" fmla="*/ 3939579 h 4660309"/>
              <a:gd name="connsiteX8" fmla="*/ 10946 w 14076293"/>
              <a:gd name="connsiteY8" fmla="*/ 0 h 4660309"/>
              <a:gd name="connsiteX0" fmla="*/ 10946 w 14076052"/>
              <a:gd name="connsiteY0" fmla="*/ 0 h 4660309"/>
              <a:gd name="connsiteX1" fmla="*/ 14076053 w 14076052"/>
              <a:gd name="connsiteY1" fmla="*/ 11844 h 4660309"/>
              <a:gd name="connsiteX2" fmla="*/ 7372199 w 14076052"/>
              <a:gd name="connsiteY2" fmla="*/ 3917840 h 4660309"/>
              <a:gd name="connsiteX3" fmla="*/ 342000 w 14076052"/>
              <a:gd name="connsiteY3" fmla="*/ 3939580 h 4660309"/>
              <a:gd name="connsiteX4" fmla="*/ 16115 w 14076052"/>
              <a:gd name="connsiteY4" fmla="*/ 4660309 h 4660309"/>
              <a:gd name="connsiteX5" fmla="*/ 0 w 14076052"/>
              <a:gd name="connsiteY5" fmla="*/ 4660309 h 4660309"/>
              <a:gd name="connsiteX6" fmla="*/ 0 w 14076052"/>
              <a:gd name="connsiteY6" fmla="*/ 3939580 h 4660309"/>
              <a:gd name="connsiteX7" fmla="*/ 0 w 14076052"/>
              <a:gd name="connsiteY7" fmla="*/ 3939579 h 4660309"/>
              <a:gd name="connsiteX8" fmla="*/ 10946 w 14076052"/>
              <a:gd name="connsiteY8" fmla="*/ 0 h 4660309"/>
              <a:gd name="connsiteX0" fmla="*/ 10946 w 7377817"/>
              <a:gd name="connsiteY0" fmla="*/ 0 h 4660309"/>
              <a:gd name="connsiteX1" fmla="*/ 7377363 w 7377817"/>
              <a:gd name="connsiteY1" fmla="*/ 940 h 4660309"/>
              <a:gd name="connsiteX2" fmla="*/ 7372199 w 7377817"/>
              <a:gd name="connsiteY2" fmla="*/ 3917840 h 4660309"/>
              <a:gd name="connsiteX3" fmla="*/ 342000 w 7377817"/>
              <a:gd name="connsiteY3" fmla="*/ 3939580 h 4660309"/>
              <a:gd name="connsiteX4" fmla="*/ 16115 w 7377817"/>
              <a:gd name="connsiteY4" fmla="*/ 4660309 h 4660309"/>
              <a:gd name="connsiteX5" fmla="*/ 0 w 7377817"/>
              <a:gd name="connsiteY5" fmla="*/ 4660309 h 4660309"/>
              <a:gd name="connsiteX6" fmla="*/ 0 w 7377817"/>
              <a:gd name="connsiteY6" fmla="*/ 3939580 h 4660309"/>
              <a:gd name="connsiteX7" fmla="*/ 0 w 7377817"/>
              <a:gd name="connsiteY7" fmla="*/ 3939579 h 4660309"/>
              <a:gd name="connsiteX8" fmla="*/ 10946 w 7377817"/>
              <a:gd name="connsiteY8" fmla="*/ 0 h 4660309"/>
              <a:gd name="connsiteX0" fmla="*/ 10946 w 7372199"/>
              <a:gd name="connsiteY0" fmla="*/ 0 h 4660309"/>
              <a:gd name="connsiteX1" fmla="*/ 4794209 w 7372199"/>
              <a:gd name="connsiteY1" fmla="*/ 940 h 4660309"/>
              <a:gd name="connsiteX2" fmla="*/ 7372199 w 7372199"/>
              <a:gd name="connsiteY2" fmla="*/ 3917840 h 4660309"/>
              <a:gd name="connsiteX3" fmla="*/ 342000 w 7372199"/>
              <a:gd name="connsiteY3" fmla="*/ 3939580 h 4660309"/>
              <a:gd name="connsiteX4" fmla="*/ 16115 w 7372199"/>
              <a:gd name="connsiteY4" fmla="*/ 4660309 h 4660309"/>
              <a:gd name="connsiteX5" fmla="*/ 0 w 7372199"/>
              <a:gd name="connsiteY5" fmla="*/ 4660309 h 4660309"/>
              <a:gd name="connsiteX6" fmla="*/ 0 w 7372199"/>
              <a:gd name="connsiteY6" fmla="*/ 3939580 h 4660309"/>
              <a:gd name="connsiteX7" fmla="*/ 0 w 7372199"/>
              <a:gd name="connsiteY7" fmla="*/ 3939579 h 4660309"/>
              <a:gd name="connsiteX8" fmla="*/ 10946 w 7372199"/>
              <a:gd name="connsiteY8" fmla="*/ 0 h 4660309"/>
              <a:gd name="connsiteX0" fmla="*/ 10946 w 4810936"/>
              <a:gd name="connsiteY0" fmla="*/ 0 h 4660309"/>
              <a:gd name="connsiteX1" fmla="*/ 4794209 w 4810936"/>
              <a:gd name="connsiteY1" fmla="*/ 940 h 4660309"/>
              <a:gd name="connsiteX2" fmla="*/ 4810936 w 4810936"/>
              <a:gd name="connsiteY2" fmla="*/ 3917840 h 4660309"/>
              <a:gd name="connsiteX3" fmla="*/ 342000 w 4810936"/>
              <a:gd name="connsiteY3" fmla="*/ 3939580 h 4660309"/>
              <a:gd name="connsiteX4" fmla="*/ 16115 w 4810936"/>
              <a:gd name="connsiteY4" fmla="*/ 4660309 h 4660309"/>
              <a:gd name="connsiteX5" fmla="*/ 0 w 4810936"/>
              <a:gd name="connsiteY5" fmla="*/ 4660309 h 4660309"/>
              <a:gd name="connsiteX6" fmla="*/ 0 w 4810936"/>
              <a:gd name="connsiteY6" fmla="*/ 3939580 h 4660309"/>
              <a:gd name="connsiteX7" fmla="*/ 0 w 4810936"/>
              <a:gd name="connsiteY7" fmla="*/ 3939579 h 4660309"/>
              <a:gd name="connsiteX8" fmla="*/ 10946 w 4810936"/>
              <a:gd name="connsiteY8" fmla="*/ 0 h 4660309"/>
              <a:gd name="connsiteX0" fmla="*/ 10946 w 4794215"/>
              <a:gd name="connsiteY0" fmla="*/ 0 h 4660309"/>
              <a:gd name="connsiteX1" fmla="*/ 4794209 w 4794215"/>
              <a:gd name="connsiteY1" fmla="*/ 940 h 4660309"/>
              <a:gd name="connsiteX2" fmla="*/ 3942469 w 4794215"/>
              <a:gd name="connsiteY2" fmla="*/ 3937729 h 4660309"/>
              <a:gd name="connsiteX3" fmla="*/ 342000 w 4794215"/>
              <a:gd name="connsiteY3" fmla="*/ 3939580 h 4660309"/>
              <a:gd name="connsiteX4" fmla="*/ 16115 w 4794215"/>
              <a:gd name="connsiteY4" fmla="*/ 4660309 h 4660309"/>
              <a:gd name="connsiteX5" fmla="*/ 0 w 4794215"/>
              <a:gd name="connsiteY5" fmla="*/ 4660309 h 4660309"/>
              <a:gd name="connsiteX6" fmla="*/ 0 w 4794215"/>
              <a:gd name="connsiteY6" fmla="*/ 3939580 h 4660309"/>
              <a:gd name="connsiteX7" fmla="*/ 0 w 4794215"/>
              <a:gd name="connsiteY7" fmla="*/ 3939579 h 4660309"/>
              <a:gd name="connsiteX8" fmla="*/ 10946 w 4794215"/>
              <a:gd name="connsiteY8" fmla="*/ 0 h 4660309"/>
              <a:gd name="connsiteX0" fmla="*/ 10946 w 3955965"/>
              <a:gd name="connsiteY0" fmla="*/ 0 h 4660309"/>
              <a:gd name="connsiteX1" fmla="*/ 3955691 w 3955965"/>
              <a:gd name="connsiteY1" fmla="*/ 940 h 4660309"/>
              <a:gd name="connsiteX2" fmla="*/ 3942469 w 3955965"/>
              <a:gd name="connsiteY2" fmla="*/ 3937729 h 4660309"/>
              <a:gd name="connsiteX3" fmla="*/ 342000 w 3955965"/>
              <a:gd name="connsiteY3" fmla="*/ 3939580 h 4660309"/>
              <a:gd name="connsiteX4" fmla="*/ 16115 w 3955965"/>
              <a:gd name="connsiteY4" fmla="*/ 4660309 h 4660309"/>
              <a:gd name="connsiteX5" fmla="*/ 0 w 3955965"/>
              <a:gd name="connsiteY5" fmla="*/ 4660309 h 4660309"/>
              <a:gd name="connsiteX6" fmla="*/ 0 w 3955965"/>
              <a:gd name="connsiteY6" fmla="*/ 3939580 h 4660309"/>
              <a:gd name="connsiteX7" fmla="*/ 0 w 3955965"/>
              <a:gd name="connsiteY7" fmla="*/ 3939579 h 4660309"/>
              <a:gd name="connsiteX8" fmla="*/ 10946 w 3955965"/>
              <a:gd name="connsiteY8" fmla="*/ 0 h 4660309"/>
              <a:gd name="connsiteX0" fmla="*/ 10946 w 4918981"/>
              <a:gd name="connsiteY0" fmla="*/ 0 h 4660309"/>
              <a:gd name="connsiteX1" fmla="*/ 3955691 w 4918981"/>
              <a:gd name="connsiteY1" fmla="*/ 940 h 4660309"/>
              <a:gd name="connsiteX2" fmla="*/ 4918981 w 4918981"/>
              <a:gd name="connsiteY2" fmla="*/ 3937729 h 4660309"/>
              <a:gd name="connsiteX3" fmla="*/ 342000 w 4918981"/>
              <a:gd name="connsiteY3" fmla="*/ 3939580 h 4660309"/>
              <a:gd name="connsiteX4" fmla="*/ 16115 w 4918981"/>
              <a:gd name="connsiteY4" fmla="*/ 4660309 h 4660309"/>
              <a:gd name="connsiteX5" fmla="*/ 0 w 4918981"/>
              <a:gd name="connsiteY5" fmla="*/ 4660309 h 4660309"/>
              <a:gd name="connsiteX6" fmla="*/ 0 w 4918981"/>
              <a:gd name="connsiteY6" fmla="*/ 3939580 h 4660309"/>
              <a:gd name="connsiteX7" fmla="*/ 0 w 4918981"/>
              <a:gd name="connsiteY7" fmla="*/ 3939579 h 4660309"/>
              <a:gd name="connsiteX8" fmla="*/ 10946 w 4918981"/>
              <a:gd name="connsiteY8" fmla="*/ 0 h 4660309"/>
              <a:gd name="connsiteX0" fmla="*/ 10946 w 4918981"/>
              <a:gd name="connsiteY0" fmla="*/ 0 h 4660309"/>
              <a:gd name="connsiteX1" fmla="*/ 4898237 w 4918981"/>
              <a:gd name="connsiteY1" fmla="*/ 940 h 4660309"/>
              <a:gd name="connsiteX2" fmla="*/ 4918981 w 4918981"/>
              <a:gd name="connsiteY2" fmla="*/ 3937729 h 4660309"/>
              <a:gd name="connsiteX3" fmla="*/ 342000 w 4918981"/>
              <a:gd name="connsiteY3" fmla="*/ 3939580 h 4660309"/>
              <a:gd name="connsiteX4" fmla="*/ 16115 w 4918981"/>
              <a:gd name="connsiteY4" fmla="*/ 4660309 h 4660309"/>
              <a:gd name="connsiteX5" fmla="*/ 0 w 4918981"/>
              <a:gd name="connsiteY5" fmla="*/ 4660309 h 4660309"/>
              <a:gd name="connsiteX6" fmla="*/ 0 w 4918981"/>
              <a:gd name="connsiteY6" fmla="*/ 3939580 h 4660309"/>
              <a:gd name="connsiteX7" fmla="*/ 0 w 4918981"/>
              <a:gd name="connsiteY7" fmla="*/ 3939579 h 4660309"/>
              <a:gd name="connsiteX8" fmla="*/ 10946 w 4918981"/>
              <a:gd name="connsiteY8" fmla="*/ 0 h 4660309"/>
              <a:gd name="connsiteX0" fmla="*/ 10946 w 5470923"/>
              <a:gd name="connsiteY0" fmla="*/ 0 h 4660309"/>
              <a:gd name="connsiteX1" fmla="*/ 4898237 w 5470923"/>
              <a:gd name="connsiteY1" fmla="*/ 940 h 4660309"/>
              <a:gd name="connsiteX2" fmla="*/ 5470923 w 5470923"/>
              <a:gd name="connsiteY2" fmla="*/ 3929270 h 4660309"/>
              <a:gd name="connsiteX3" fmla="*/ 342000 w 5470923"/>
              <a:gd name="connsiteY3" fmla="*/ 3939580 h 4660309"/>
              <a:gd name="connsiteX4" fmla="*/ 16115 w 5470923"/>
              <a:gd name="connsiteY4" fmla="*/ 4660309 h 4660309"/>
              <a:gd name="connsiteX5" fmla="*/ 0 w 5470923"/>
              <a:gd name="connsiteY5" fmla="*/ 4660309 h 4660309"/>
              <a:gd name="connsiteX6" fmla="*/ 0 w 5470923"/>
              <a:gd name="connsiteY6" fmla="*/ 3939580 h 4660309"/>
              <a:gd name="connsiteX7" fmla="*/ 0 w 5470923"/>
              <a:gd name="connsiteY7" fmla="*/ 3939579 h 4660309"/>
              <a:gd name="connsiteX8" fmla="*/ 10946 w 5470923"/>
              <a:gd name="connsiteY8" fmla="*/ 0 h 4660309"/>
              <a:gd name="connsiteX0" fmla="*/ 10946 w 5470923"/>
              <a:gd name="connsiteY0" fmla="*/ 7518 h 4667827"/>
              <a:gd name="connsiteX1" fmla="*/ 5450179 w 5470923"/>
              <a:gd name="connsiteY1" fmla="*/ 0 h 4667827"/>
              <a:gd name="connsiteX2" fmla="*/ 5470923 w 5470923"/>
              <a:gd name="connsiteY2" fmla="*/ 3936788 h 4667827"/>
              <a:gd name="connsiteX3" fmla="*/ 342000 w 5470923"/>
              <a:gd name="connsiteY3" fmla="*/ 3947098 h 4667827"/>
              <a:gd name="connsiteX4" fmla="*/ 16115 w 5470923"/>
              <a:gd name="connsiteY4" fmla="*/ 4667827 h 4667827"/>
              <a:gd name="connsiteX5" fmla="*/ 0 w 5470923"/>
              <a:gd name="connsiteY5" fmla="*/ 4667827 h 4667827"/>
              <a:gd name="connsiteX6" fmla="*/ 0 w 5470923"/>
              <a:gd name="connsiteY6" fmla="*/ 3947098 h 4667827"/>
              <a:gd name="connsiteX7" fmla="*/ 0 w 5470923"/>
              <a:gd name="connsiteY7" fmla="*/ 3947097 h 4667827"/>
              <a:gd name="connsiteX8" fmla="*/ 10946 w 5470923"/>
              <a:gd name="connsiteY8" fmla="*/ 7518 h 4667827"/>
              <a:gd name="connsiteX0" fmla="*/ 10946 w 5450650"/>
              <a:gd name="connsiteY0" fmla="*/ 7518 h 4667827"/>
              <a:gd name="connsiteX1" fmla="*/ 5450179 w 5450650"/>
              <a:gd name="connsiteY1" fmla="*/ 0 h 4667827"/>
              <a:gd name="connsiteX2" fmla="*/ 5445449 w 5450650"/>
              <a:gd name="connsiteY2" fmla="*/ 3936789 h 4667827"/>
              <a:gd name="connsiteX3" fmla="*/ 342000 w 5450650"/>
              <a:gd name="connsiteY3" fmla="*/ 3947098 h 4667827"/>
              <a:gd name="connsiteX4" fmla="*/ 16115 w 5450650"/>
              <a:gd name="connsiteY4" fmla="*/ 4667827 h 4667827"/>
              <a:gd name="connsiteX5" fmla="*/ 0 w 5450650"/>
              <a:gd name="connsiteY5" fmla="*/ 4667827 h 4667827"/>
              <a:gd name="connsiteX6" fmla="*/ 0 w 5450650"/>
              <a:gd name="connsiteY6" fmla="*/ 3947098 h 4667827"/>
              <a:gd name="connsiteX7" fmla="*/ 0 w 5450650"/>
              <a:gd name="connsiteY7" fmla="*/ 3947097 h 4667827"/>
              <a:gd name="connsiteX8" fmla="*/ 10946 w 5450650"/>
              <a:gd name="connsiteY8" fmla="*/ 7518 h 4667827"/>
              <a:gd name="connsiteX0" fmla="*/ 10946 w 6265360"/>
              <a:gd name="connsiteY0" fmla="*/ 15977 h 4676286"/>
              <a:gd name="connsiteX1" fmla="*/ 6265354 w 6265360"/>
              <a:gd name="connsiteY1" fmla="*/ 0 h 4676286"/>
              <a:gd name="connsiteX2" fmla="*/ 5445449 w 6265360"/>
              <a:gd name="connsiteY2" fmla="*/ 3945248 h 4676286"/>
              <a:gd name="connsiteX3" fmla="*/ 342000 w 6265360"/>
              <a:gd name="connsiteY3" fmla="*/ 3955557 h 4676286"/>
              <a:gd name="connsiteX4" fmla="*/ 16115 w 6265360"/>
              <a:gd name="connsiteY4" fmla="*/ 4676286 h 4676286"/>
              <a:gd name="connsiteX5" fmla="*/ 0 w 6265360"/>
              <a:gd name="connsiteY5" fmla="*/ 4676286 h 4676286"/>
              <a:gd name="connsiteX6" fmla="*/ 0 w 6265360"/>
              <a:gd name="connsiteY6" fmla="*/ 3955557 h 4676286"/>
              <a:gd name="connsiteX7" fmla="*/ 0 w 6265360"/>
              <a:gd name="connsiteY7" fmla="*/ 3955556 h 4676286"/>
              <a:gd name="connsiteX8" fmla="*/ 10946 w 6265360"/>
              <a:gd name="connsiteY8" fmla="*/ 15977 h 4676286"/>
              <a:gd name="connsiteX0" fmla="*/ 10946 w 6277606"/>
              <a:gd name="connsiteY0" fmla="*/ 15977 h 4676286"/>
              <a:gd name="connsiteX1" fmla="*/ 6265354 w 6277606"/>
              <a:gd name="connsiteY1" fmla="*/ 0 h 4676286"/>
              <a:gd name="connsiteX2" fmla="*/ 6277606 w 6277606"/>
              <a:gd name="connsiteY2" fmla="*/ 3928330 h 4676286"/>
              <a:gd name="connsiteX3" fmla="*/ 342000 w 6277606"/>
              <a:gd name="connsiteY3" fmla="*/ 3955557 h 4676286"/>
              <a:gd name="connsiteX4" fmla="*/ 16115 w 6277606"/>
              <a:gd name="connsiteY4" fmla="*/ 4676286 h 4676286"/>
              <a:gd name="connsiteX5" fmla="*/ 0 w 6277606"/>
              <a:gd name="connsiteY5" fmla="*/ 4676286 h 4676286"/>
              <a:gd name="connsiteX6" fmla="*/ 0 w 6277606"/>
              <a:gd name="connsiteY6" fmla="*/ 3955557 h 4676286"/>
              <a:gd name="connsiteX7" fmla="*/ 0 w 6277606"/>
              <a:gd name="connsiteY7" fmla="*/ 3955556 h 4676286"/>
              <a:gd name="connsiteX8" fmla="*/ 10946 w 6277606"/>
              <a:gd name="connsiteY8" fmla="*/ 15977 h 4676286"/>
              <a:gd name="connsiteX0" fmla="*/ 10946 w 6277606"/>
              <a:gd name="connsiteY0" fmla="*/ 15977 h 4676286"/>
              <a:gd name="connsiteX1" fmla="*/ 6265354 w 6277606"/>
              <a:gd name="connsiteY1" fmla="*/ 0 h 4676286"/>
              <a:gd name="connsiteX2" fmla="*/ 6277606 w 6277606"/>
              <a:gd name="connsiteY2" fmla="*/ 3953707 h 4676286"/>
              <a:gd name="connsiteX3" fmla="*/ 342000 w 6277606"/>
              <a:gd name="connsiteY3" fmla="*/ 3955557 h 4676286"/>
              <a:gd name="connsiteX4" fmla="*/ 16115 w 6277606"/>
              <a:gd name="connsiteY4" fmla="*/ 4676286 h 4676286"/>
              <a:gd name="connsiteX5" fmla="*/ 0 w 6277606"/>
              <a:gd name="connsiteY5" fmla="*/ 4676286 h 4676286"/>
              <a:gd name="connsiteX6" fmla="*/ 0 w 6277606"/>
              <a:gd name="connsiteY6" fmla="*/ 3955557 h 4676286"/>
              <a:gd name="connsiteX7" fmla="*/ 0 w 6277606"/>
              <a:gd name="connsiteY7" fmla="*/ 3955556 h 4676286"/>
              <a:gd name="connsiteX8" fmla="*/ 10946 w 6277606"/>
              <a:gd name="connsiteY8" fmla="*/ 15977 h 4676286"/>
              <a:gd name="connsiteX0" fmla="*/ 10946 w 6277606"/>
              <a:gd name="connsiteY0" fmla="*/ 7519 h 4667828"/>
              <a:gd name="connsiteX1" fmla="*/ 6273845 w 6277606"/>
              <a:gd name="connsiteY1" fmla="*/ 0 h 4667828"/>
              <a:gd name="connsiteX2" fmla="*/ 6277606 w 6277606"/>
              <a:gd name="connsiteY2" fmla="*/ 3945249 h 4667828"/>
              <a:gd name="connsiteX3" fmla="*/ 342000 w 6277606"/>
              <a:gd name="connsiteY3" fmla="*/ 3947099 h 4667828"/>
              <a:gd name="connsiteX4" fmla="*/ 16115 w 6277606"/>
              <a:gd name="connsiteY4" fmla="*/ 4667828 h 4667828"/>
              <a:gd name="connsiteX5" fmla="*/ 0 w 6277606"/>
              <a:gd name="connsiteY5" fmla="*/ 4667828 h 4667828"/>
              <a:gd name="connsiteX6" fmla="*/ 0 w 6277606"/>
              <a:gd name="connsiteY6" fmla="*/ 3947099 h 4667828"/>
              <a:gd name="connsiteX7" fmla="*/ 0 w 6277606"/>
              <a:gd name="connsiteY7" fmla="*/ 3947098 h 4667828"/>
              <a:gd name="connsiteX8" fmla="*/ 10946 w 6277606"/>
              <a:gd name="connsiteY8" fmla="*/ 7519 h 4667828"/>
              <a:gd name="connsiteX0" fmla="*/ 10946 w 6882630"/>
              <a:gd name="connsiteY0" fmla="*/ 7519 h 4667828"/>
              <a:gd name="connsiteX1" fmla="*/ 6882621 w 6882630"/>
              <a:gd name="connsiteY1" fmla="*/ 0 h 4667828"/>
              <a:gd name="connsiteX2" fmla="*/ 6277606 w 6882630"/>
              <a:gd name="connsiteY2" fmla="*/ 3945249 h 4667828"/>
              <a:gd name="connsiteX3" fmla="*/ 342000 w 6882630"/>
              <a:gd name="connsiteY3" fmla="*/ 3947099 h 4667828"/>
              <a:gd name="connsiteX4" fmla="*/ 16115 w 6882630"/>
              <a:gd name="connsiteY4" fmla="*/ 4667828 h 4667828"/>
              <a:gd name="connsiteX5" fmla="*/ 0 w 6882630"/>
              <a:gd name="connsiteY5" fmla="*/ 4667828 h 4667828"/>
              <a:gd name="connsiteX6" fmla="*/ 0 w 6882630"/>
              <a:gd name="connsiteY6" fmla="*/ 3947099 h 4667828"/>
              <a:gd name="connsiteX7" fmla="*/ 0 w 6882630"/>
              <a:gd name="connsiteY7" fmla="*/ 3947098 h 4667828"/>
              <a:gd name="connsiteX8" fmla="*/ 10946 w 6882630"/>
              <a:gd name="connsiteY8" fmla="*/ 7519 h 4667828"/>
              <a:gd name="connsiteX0" fmla="*/ 10946 w 6882903"/>
              <a:gd name="connsiteY0" fmla="*/ 7519 h 4667828"/>
              <a:gd name="connsiteX1" fmla="*/ 6882621 w 6882903"/>
              <a:gd name="connsiteY1" fmla="*/ 0 h 4667828"/>
              <a:gd name="connsiteX2" fmla="*/ 6869929 w 6882903"/>
              <a:gd name="connsiteY2" fmla="*/ 3937054 h 4667828"/>
              <a:gd name="connsiteX3" fmla="*/ 342000 w 6882903"/>
              <a:gd name="connsiteY3" fmla="*/ 3947099 h 4667828"/>
              <a:gd name="connsiteX4" fmla="*/ 16115 w 6882903"/>
              <a:gd name="connsiteY4" fmla="*/ 4667828 h 4667828"/>
              <a:gd name="connsiteX5" fmla="*/ 0 w 6882903"/>
              <a:gd name="connsiteY5" fmla="*/ 4667828 h 4667828"/>
              <a:gd name="connsiteX6" fmla="*/ 0 w 6882903"/>
              <a:gd name="connsiteY6" fmla="*/ 3947099 h 4667828"/>
              <a:gd name="connsiteX7" fmla="*/ 0 w 6882903"/>
              <a:gd name="connsiteY7" fmla="*/ 3947098 h 4667828"/>
              <a:gd name="connsiteX8" fmla="*/ 10946 w 6882903"/>
              <a:gd name="connsiteY8" fmla="*/ 7519 h 466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2903" h="4667828">
                <a:moveTo>
                  <a:pt x="10946" y="7519"/>
                </a:moveTo>
                <a:lnTo>
                  <a:pt x="6882621" y="0"/>
                </a:lnTo>
                <a:cubicBezTo>
                  <a:pt x="6885360" y="1796957"/>
                  <a:pt x="6867190" y="2140097"/>
                  <a:pt x="6869929" y="3937054"/>
                </a:cubicBezTo>
                <a:lnTo>
                  <a:pt x="342000" y="3947099"/>
                </a:lnTo>
                <a:lnTo>
                  <a:pt x="16115" y="4667828"/>
                </a:lnTo>
                <a:lnTo>
                  <a:pt x="0" y="4667828"/>
                </a:lnTo>
                <a:lnTo>
                  <a:pt x="0" y="3947099"/>
                </a:lnTo>
                <a:lnTo>
                  <a:pt x="0" y="3947098"/>
                </a:lnTo>
                <a:cubicBezTo>
                  <a:pt x="3649" y="2633905"/>
                  <a:pt x="7297" y="1320712"/>
                  <a:pt x="10946" y="7519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sp>
        <p:nvSpPr>
          <p:cNvPr id="13" name="Untertitel 2"/>
          <p:cNvSpPr>
            <a:spLocks noGrp="1"/>
          </p:cNvSpPr>
          <p:nvPr>
            <p:ph type="subTitle" idx="1"/>
          </p:nvPr>
        </p:nvSpPr>
        <p:spPr>
          <a:xfrm>
            <a:off x="983432" y="4005064"/>
            <a:ext cx="6984776" cy="621178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4" name="Titel 11"/>
          <p:cNvSpPr>
            <a:spLocks noGrp="1"/>
          </p:cNvSpPr>
          <p:nvPr>
            <p:ph type="title" hasCustomPrompt="1"/>
          </p:nvPr>
        </p:nvSpPr>
        <p:spPr>
          <a:xfrm>
            <a:off x="914049" y="899255"/>
            <a:ext cx="6334475" cy="1350434"/>
          </a:xfrm>
        </p:spPr>
        <p:txBody>
          <a:bodyPr anchor="t">
            <a:normAutofit/>
          </a:bodyPr>
          <a:lstStyle>
            <a:lvl1pPr algn="l"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41432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49831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11649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82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37367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01189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9334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.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654866A6-5394-49AA-9751-435BBDDA6B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654866A6-5394-49AA-9751-435BBDDA6B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C79B738-8A8F-48BC-B550-1DBE270353F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B66168-7EF0-4873-838C-A03EFF593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pyright" hidden="1">
            <a:extLst>
              <a:ext uri="{FF2B5EF4-FFF2-40B4-BE49-F238E27FC236}">
                <a16:creationId xmlns:a16="http://schemas.microsoft.com/office/drawing/2014/main" id="{CD43623F-D2C3-47AA-B115-8174AF801732}"/>
              </a:ext>
            </a:extLst>
          </p:cNvPr>
          <p:cNvSpPr txBox="1"/>
          <p:nvPr userDrawn="1"/>
        </p:nvSpPr>
        <p:spPr>
          <a:xfrm rot="16200000">
            <a:off x="9486900" y="3447871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rgbClr val="7F7F7F"/>
                </a:solidFill>
                <a:latin typeface="+mn-lt"/>
                <a:sym typeface="Trebuchet MS" panose="020B0603020202020204" pitchFamily="34" charset="0"/>
              </a:rPr>
              <a:t>Copyright © 2025 by Boston Consulting Group. All rights reserved.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E1FE52-D255-4E4D-98D0-B3F342FE33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963" y="1484784"/>
            <a:ext cx="11522075" cy="468106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 err="1"/>
              <a:t>Zweite</a:t>
            </a:r>
            <a:r>
              <a:rPr lang="en-US"/>
              <a:t> Ebene</a:t>
            </a:r>
          </a:p>
          <a:p>
            <a:pPr lvl="2"/>
            <a:r>
              <a:rPr lang="en-US" err="1"/>
              <a:t>Dritte</a:t>
            </a:r>
            <a:r>
              <a:rPr lang="en-US"/>
              <a:t> Ebene</a:t>
            </a:r>
          </a:p>
          <a:p>
            <a:pPr lvl="3"/>
            <a:r>
              <a:rPr lang="en-US" err="1"/>
              <a:t>Vierte</a:t>
            </a:r>
            <a:r>
              <a:rPr lang="en-US"/>
              <a:t> Ebene</a:t>
            </a:r>
          </a:p>
          <a:p>
            <a:pPr lvl="4"/>
            <a:r>
              <a:rPr lang="en-US" err="1"/>
              <a:t>Fünfte</a:t>
            </a:r>
            <a:r>
              <a:rPr lang="en-US"/>
              <a:t> Ebene</a:t>
            </a:r>
          </a:p>
        </p:txBody>
      </p:sp>
    </p:spTree>
    <p:extLst>
      <p:ext uri="{BB962C8B-B14F-4D97-AF65-F5344CB8AC3E}">
        <p14:creationId xmlns:p14="http://schemas.microsoft.com/office/powerpoint/2010/main" val="69512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259624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3"/>
          <p:cNvSpPr/>
          <p:nvPr/>
        </p:nvSpPr>
        <p:spPr bwMode="gray">
          <a:xfrm>
            <a:off x="334963" y="764703"/>
            <a:ext cx="11522076" cy="5763121"/>
          </a:xfrm>
          <a:custGeom>
            <a:avLst/>
            <a:gdLst>
              <a:gd name="connsiteX0" fmla="*/ 0 w 11378159"/>
              <a:gd name="connsiteY0" fmla="*/ 0 h 6121399"/>
              <a:gd name="connsiteX1" fmla="*/ 11378159 w 11378159"/>
              <a:gd name="connsiteY1" fmla="*/ 942 h 6121399"/>
              <a:gd name="connsiteX2" fmla="*/ 8426450 w 11378159"/>
              <a:gd name="connsiteY2" fmla="*/ 5400670 h 6121399"/>
              <a:gd name="connsiteX3" fmla="*/ 342000 w 11378159"/>
              <a:gd name="connsiteY3" fmla="*/ 5400670 h 6121399"/>
              <a:gd name="connsiteX4" fmla="*/ 16115 w 11378159"/>
              <a:gd name="connsiteY4" fmla="*/ 6121399 h 6121399"/>
              <a:gd name="connsiteX5" fmla="*/ 0 w 11378159"/>
              <a:gd name="connsiteY5" fmla="*/ 6121399 h 6121399"/>
              <a:gd name="connsiteX6" fmla="*/ 0 w 11378159"/>
              <a:gd name="connsiteY6" fmla="*/ 5400670 h 6121399"/>
              <a:gd name="connsiteX7" fmla="*/ 0 w 11378159"/>
              <a:gd name="connsiteY7" fmla="*/ 5400669 h 6121399"/>
              <a:gd name="connsiteX8" fmla="*/ 0 w 11378159"/>
              <a:gd name="connsiteY8" fmla="*/ 0 h 6121399"/>
              <a:gd name="connsiteX0" fmla="*/ 0 w 11405868"/>
              <a:gd name="connsiteY0" fmla="*/ 0 h 6121399"/>
              <a:gd name="connsiteX1" fmla="*/ 11378159 w 11405868"/>
              <a:gd name="connsiteY1" fmla="*/ 942 h 6121399"/>
              <a:gd name="connsiteX2" fmla="*/ 11405868 w 11405868"/>
              <a:gd name="connsiteY2" fmla="*/ 5385812 h 6121399"/>
              <a:gd name="connsiteX3" fmla="*/ 342000 w 11405868"/>
              <a:gd name="connsiteY3" fmla="*/ 5400670 h 6121399"/>
              <a:gd name="connsiteX4" fmla="*/ 16115 w 11405868"/>
              <a:gd name="connsiteY4" fmla="*/ 6121399 h 6121399"/>
              <a:gd name="connsiteX5" fmla="*/ 0 w 11405868"/>
              <a:gd name="connsiteY5" fmla="*/ 6121399 h 6121399"/>
              <a:gd name="connsiteX6" fmla="*/ 0 w 11405868"/>
              <a:gd name="connsiteY6" fmla="*/ 5400670 h 6121399"/>
              <a:gd name="connsiteX7" fmla="*/ 0 w 11405868"/>
              <a:gd name="connsiteY7" fmla="*/ 5400669 h 6121399"/>
              <a:gd name="connsiteX8" fmla="*/ 0 w 11405868"/>
              <a:gd name="connsiteY8" fmla="*/ 0 h 6121399"/>
              <a:gd name="connsiteX0" fmla="*/ 0 w 11435443"/>
              <a:gd name="connsiteY0" fmla="*/ 0 h 6121399"/>
              <a:gd name="connsiteX1" fmla="*/ 11378159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35443"/>
              <a:gd name="connsiteY0" fmla="*/ 0 h 6121399"/>
              <a:gd name="connsiteX1" fmla="*/ 11427225 w 11435443"/>
              <a:gd name="connsiteY1" fmla="*/ 942 h 6121399"/>
              <a:gd name="connsiteX2" fmla="*/ 11435443 w 11435443"/>
              <a:gd name="connsiteY2" fmla="*/ 5391814 h 6121399"/>
              <a:gd name="connsiteX3" fmla="*/ 342000 w 11435443"/>
              <a:gd name="connsiteY3" fmla="*/ 5400670 h 6121399"/>
              <a:gd name="connsiteX4" fmla="*/ 16115 w 11435443"/>
              <a:gd name="connsiteY4" fmla="*/ 6121399 h 6121399"/>
              <a:gd name="connsiteX5" fmla="*/ 0 w 11435443"/>
              <a:gd name="connsiteY5" fmla="*/ 6121399 h 6121399"/>
              <a:gd name="connsiteX6" fmla="*/ 0 w 11435443"/>
              <a:gd name="connsiteY6" fmla="*/ 5400670 h 6121399"/>
              <a:gd name="connsiteX7" fmla="*/ 0 w 11435443"/>
              <a:gd name="connsiteY7" fmla="*/ 5400669 h 6121399"/>
              <a:gd name="connsiteX8" fmla="*/ 0 w 11435443"/>
              <a:gd name="connsiteY8" fmla="*/ 0 h 6121399"/>
              <a:gd name="connsiteX0" fmla="*/ 0 w 11429964"/>
              <a:gd name="connsiteY0" fmla="*/ 0 h 6121399"/>
              <a:gd name="connsiteX1" fmla="*/ 11427225 w 11429964"/>
              <a:gd name="connsiteY1" fmla="*/ 942 h 6121399"/>
              <a:gd name="connsiteX2" fmla="*/ 11422061 w 11429964"/>
              <a:gd name="connsiteY2" fmla="*/ 5400735 h 6121399"/>
              <a:gd name="connsiteX3" fmla="*/ 342000 w 11429964"/>
              <a:gd name="connsiteY3" fmla="*/ 5400670 h 6121399"/>
              <a:gd name="connsiteX4" fmla="*/ 16115 w 11429964"/>
              <a:gd name="connsiteY4" fmla="*/ 6121399 h 6121399"/>
              <a:gd name="connsiteX5" fmla="*/ 0 w 11429964"/>
              <a:gd name="connsiteY5" fmla="*/ 6121399 h 6121399"/>
              <a:gd name="connsiteX6" fmla="*/ 0 w 11429964"/>
              <a:gd name="connsiteY6" fmla="*/ 5400670 h 6121399"/>
              <a:gd name="connsiteX7" fmla="*/ 0 w 11429964"/>
              <a:gd name="connsiteY7" fmla="*/ 5400669 h 6121399"/>
              <a:gd name="connsiteX8" fmla="*/ 0 w 11429964"/>
              <a:gd name="connsiteY8" fmla="*/ 0 h 6121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29964" h="6121399">
                <a:moveTo>
                  <a:pt x="0" y="0"/>
                </a:moveTo>
                <a:lnTo>
                  <a:pt x="11427225" y="942"/>
                </a:lnTo>
                <a:cubicBezTo>
                  <a:pt x="11429964" y="1797899"/>
                  <a:pt x="11419322" y="3603778"/>
                  <a:pt x="11422061" y="5400735"/>
                </a:cubicBezTo>
                <a:lnTo>
                  <a:pt x="342000" y="5400670"/>
                </a:lnTo>
                <a:lnTo>
                  <a:pt x="16115" y="6121399"/>
                </a:lnTo>
                <a:lnTo>
                  <a:pt x="0" y="6121399"/>
                </a:lnTo>
                <a:lnTo>
                  <a:pt x="0" y="5400670"/>
                </a:lnTo>
                <a:lnTo>
                  <a:pt x="0" y="540066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noProof="0"/>
          </a:p>
        </p:txBody>
      </p:sp>
      <p:pic>
        <p:nvPicPr>
          <p:cNvPr id="10" name="Grafik 9" descr="PPT_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3123250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1124744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51" y="150220"/>
            <a:ext cx="2737946" cy="511200"/>
          </a:xfrm>
          <a:prstGeom prst="rect">
            <a:avLst/>
          </a:prstGeom>
        </p:spPr>
      </p:pic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434243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9" name="Objek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4488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08041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20154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08663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382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35360" y="6522767"/>
            <a:ext cx="365143" cy="14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de-DE" sz="1000" smtClean="0">
                <a:solidFill>
                  <a:schemeClr val="tx2"/>
                </a:solidFill>
              </a:defRPr>
            </a:lvl1pPr>
          </a:lstStyle>
          <a:p>
            <a:fld id="{1DCB01B7-E5E6-4490-AFF2-5417B506374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27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71525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965171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>
            <a:extLst>
              <a:ext uri="{FF2B5EF4-FFF2-40B4-BE49-F238E27FC236}">
                <a16:creationId xmlns:a16="http://schemas.microsoft.com/office/drawing/2014/main" id="{0181B9A1-0A50-4C33-8BCA-6D1F9BF17FF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8947C8A-15D4-48A9-A327-6011ECE44B88}"/>
              </a:ext>
            </a:extLst>
          </p:cNvPr>
          <p:cNvSpPr/>
          <p:nvPr userDrawn="1"/>
        </p:nvSpPr>
        <p:spPr>
          <a:xfrm>
            <a:off x="0" y="1"/>
            <a:ext cx="12192000" cy="60213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CA45213-4806-45CA-88CA-1443218780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6440" y="6343758"/>
            <a:ext cx="1800599" cy="19723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753803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655678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50E58262-E594-42D5-8E34-09C0D748AF1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27FE6D4-8E61-48C5-964C-17EEF81937CD}"/>
              </a:ext>
            </a:extLst>
          </p:cNvPr>
          <p:cNvSpPr/>
          <p:nvPr userDrawn="1"/>
        </p:nvSpPr>
        <p:spPr>
          <a:xfrm>
            <a:off x="0" y="1"/>
            <a:ext cx="12192000" cy="6021374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2"/>
              </a:gs>
            </a:gsLst>
            <a:lin ang="189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de-DE"/>
          </a:p>
        </p:txBody>
      </p:sp>
      <p:pic>
        <p:nvPicPr>
          <p:cNvPr id="10" name="Grafik 9" descr="PPT_Logo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 bwMode="gray">
          <a:xfrm>
            <a:off x="10025785" y="6307504"/>
            <a:ext cx="1869952" cy="269749"/>
          </a:xfrm>
          <a:prstGeom prst="rect">
            <a:avLst/>
          </a:prstGeom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790824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0725618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96DA3549-D378-4FC5-9F49-2CA45DD50B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15DA5D3-12AC-4C38-9706-1827A2A16C3D}"/>
              </a:ext>
            </a:extLst>
          </p:cNvPr>
          <p:cNvSpPr/>
          <p:nvPr userDrawn="1"/>
        </p:nvSpPr>
        <p:spPr>
          <a:xfrm>
            <a:off x="0" y="0"/>
            <a:ext cx="12192000" cy="60213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80F2D49-6D6B-4EEE-8DF9-70FA8AB11F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6440" y="6343758"/>
            <a:ext cx="1800599" cy="19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42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740693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>
            <a:extLst>
              <a:ext uri="{FF2B5EF4-FFF2-40B4-BE49-F238E27FC236}">
                <a16:creationId xmlns:a16="http://schemas.microsoft.com/office/drawing/2014/main" id="{96DA3549-D378-4FC5-9F49-2CA45DD50B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3500" b="0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5FD2EA9-C14F-4532-BC6C-C01895BD5657}"/>
              </a:ext>
            </a:extLst>
          </p:cNvPr>
          <p:cNvSpPr/>
          <p:nvPr userDrawn="1"/>
        </p:nvSpPr>
        <p:spPr>
          <a:xfrm>
            <a:off x="0" y="1"/>
            <a:ext cx="12192000" cy="602137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189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23392" y="2636912"/>
            <a:ext cx="10873208" cy="792088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 hasCustomPrompt="1"/>
          </p:nvPr>
        </p:nvSpPr>
        <p:spPr>
          <a:xfrm>
            <a:off x="623392" y="638406"/>
            <a:ext cx="10873208" cy="1350434"/>
          </a:xfrm>
        </p:spPr>
        <p:txBody>
          <a:bodyPr anchor="t">
            <a:normAutofit/>
          </a:bodyPr>
          <a:lstStyle>
            <a:lvl1pPr algn="l">
              <a:defRPr sz="350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</a:t>
            </a:r>
            <a:br>
              <a:rPr lang="de-DE"/>
            </a:br>
            <a:r>
              <a:rPr lang="de-DE"/>
              <a:t>durch Klicken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80F2D49-6D6B-4EEE-8DF9-70FA8AB11F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56440" y="6343758"/>
            <a:ext cx="1800599" cy="19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3112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65296" cy="79136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59" y="1484784"/>
            <a:ext cx="11521679" cy="468106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597729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760185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4344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17.xml"/><Relationship Id="rId10" Type="http://schemas.openxmlformats.org/officeDocument/2006/relationships/oleObject" Target="../embeddings/oleObject5.bin"/><Relationship Id="rId4" Type="http://schemas.openxmlformats.org/officeDocument/2006/relationships/slideLayout" Target="../slideLayouts/slideLayout16.xml"/><Relationship Id="rId9" Type="http://schemas.openxmlformats.org/officeDocument/2006/relationships/tags" Target="../tags/tag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oleObject" Target="../embeddings/oleObject7.bin"/><Relationship Id="rId5" Type="http://schemas.openxmlformats.org/officeDocument/2006/relationships/slideLayout" Target="../slideLayouts/slideLayout23.xml"/><Relationship Id="rId10" Type="http://schemas.openxmlformats.org/officeDocument/2006/relationships/tags" Target="../tags/tag14.xml"/><Relationship Id="rId4" Type="http://schemas.openxmlformats.org/officeDocument/2006/relationships/slideLayout" Target="../slideLayouts/slideLayout22.xml"/><Relationship Id="rId9" Type="http://schemas.openxmlformats.org/officeDocument/2006/relationships/tags" Target="../tags/tag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87396472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5" imgW="6350000" imgH="6350000" progId="TCLayout.ActiveDocument.1">
                  <p:embed/>
                </p:oleObj>
              </mc:Choice>
              <mc:Fallback>
                <p:oleObj name="think-cell Folie" r:id="rId15" imgW="6350000" imgH="635000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19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24025"/>
            <a:ext cx="115220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 userDrawn="1"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 userDrawn="1"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90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90322989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0" imgW="360" imgH="360" progId="TCLayout.ActiveDocument.1">
                  <p:embed/>
                </p:oleObj>
              </mc:Choice>
              <mc:Fallback>
                <p:oleObj name="think-cell Folie" r:id="rId10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19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334963" y="1124025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874326" y="6520940"/>
            <a:ext cx="968617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21622F12-4124-4DEF-81B5-9C47F75B43E4}" type="datetime4">
              <a:rPr lang="en-US" sz="800" smtClean="0"/>
              <a:pPr/>
              <a:t>October 2, 2026</a:t>
            </a:fld>
            <a:r>
              <a:rPr lang="de-DE" sz="800"/>
              <a:t> · Bertelsmann University</a:t>
            </a:r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766" y="296414"/>
            <a:ext cx="1776928" cy="331768"/>
          </a:xfrm>
          <a:prstGeom prst="rect">
            <a:avLst/>
          </a:prstGeom>
        </p:spPr>
      </p:pic>
      <p:graphicFrame>
        <p:nvGraphicFramePr>
          <p:cNvPr id="16" name="Objekt 15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7375048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0" imgW="360" imgH="360" progId="TCLayout.ActiveDocument.1">
                  <p:embed/>
                </p:oleObj>
              </mc:Choice>
              <mc:Fallback>
                <p:oleObj name="think-cell Folie" r:id="rId10" imgW="360" imgH="360" progId="TCLayout.ActiveDocument.1">
                  <p:embed/>
                  <p:pic>
                    <p:nvPicPr>
                      <p:cNvPr id="16" name="Objekt 15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189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00383564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1" imgW="360" imgH="360" progId="TCLayout.ActiveDocument.1">
                  <p:embed/>
                </p:oleObj>
              </mc:Choice>
              <mc:Fallback>
                <p:oleObj name="think-cell Folie" r:id="rId11" imgW="360" imgH="360" progId="TCLayout.ActiveDocument.1">
                  <p:embed/>
                  <p:pic>
                    <p:nvPicPr>
                      <p:cNvPr id="8" name="Objek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1D573360-C385-4F1C-AC3B-1897FD5CDB29}"/>
              </a:ext>
            </a:extLst>
          </p:cNvPr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963" y="188640"/>
            <a:ext cx="11522075" cy="791369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963" y="1484784"/>
            <a:ext cx="11522075" cy="468106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cxnSp>
        <p:nvCxnSpPr>
          <p:cNvPr id="11" name="Gerader Verbinder 10"/>
          <p:cNvCxnSpPr/>
          <p:nvPr userDrawn="1"/>
        </p:nvCxnSpPr>
        <p:spPr>
          <a:xfrm>
            <a:off x="334963" y="6391088"/>
            <a:ext cx="11522075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 userDrawn="1"/>
        </p:nvSpPr>
        <p:spPr>
          <a:xfrm>
            <a:off x="365143" y="6520940"/>
            <a:ext cx="2035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fld id="{989FD945-C36C-4546-B652-364A4DFE48E4}" type="slidenum">
              <a:rPr lang="de-DE" sz="800" smtClean="0"/>
              <a:pPr algn="l"/>
              <a:t>‹Nr.›</a:t>
            </a:fld>
            <a:endParaRPr lang="de-DE" sz="800"/>
          </a:p>
        </p:txBody>
      </p:sp>
      <p:pic>
        <p:nvPicPr>
          <p:cNvPr id="13" name="Grafik 12" descr="PPT_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 bwMode="gray">
          <a:xfrm>
            <a:off x="10658271" y="6520940"/>
            <a:ext cx="1224136" cy="17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18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3038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8163" indent="-1825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25" indent="-169863" algn="l" defTabSz="914400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145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1">
          <p15:clr>
            <a:srgbClr val="F26B43"/>
          </p15:clr>
        </p15:guide>
        <p15:guide id="2" pos="3840">
          <p15:clr>
            <a:srgbClr val="F26B43"/>
          </p15:clr>
        </p15:guide>
        <p15:guide id="3" pos="7469">
          <p15:clr>
            <a:srgbClr val="F26B43"/>
          </p15:clr>
        </p15:guide>
        <p15:guide id="4" orient="horz" pos="935">
          <p15:clr>
            <a:srgbClr val="F26B43"/>
          </p15:clr>
        </p15:guide>
        <p15:guide id="5" orient="horz" pos="38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2.xml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1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7.emf"/><Relationship Id="rId11" Type="http://schemas.openxmlformats.org/officeDocument/2006/relationships/image" Target="../media/image10.sv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632DB-8262-DB02-2D16-F71F2F9A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A5019340-616E-2341-5CE4-26B6C74078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" noProof="0" dirty="0"/>
              <a:t>Master Presentation Bertelsmann University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9B0FA3E-DE6B-3B3F-9923-B0A086364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noProof="0" dirty="0"/>
              <a:t>Leading Teams in Times of AI</a:t>
            </a:r>
          </a:p>
        </p:txBody>
      </p:sp>
    </p:spTree>
    <p:extLst>
      <p:ext uri="{BB962C8B-B14F-4D97-AF65-F5344CB8AC3E}">
        <p14:creationId xmlns:p14="http://schemas.microsoft.com/office/powerpoint/2010/main" val="3786970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4EF11-C14D-A373-F186-4A7D6F7C8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hteck 42">
            <a:extLst>
              <a:ext uri="{FF2B5EF4-FFF2-40B4-BE49-F238E27FC236}">
                <a16:creationId xmlns:a16="http://schemas.microsoft.com/office/drawing/2014/main" id="{E0DD6474-2362-F794-2941-7E86FB2AC887}"/>
              </a:ext>
            </a:extLst>
          </p:cNvPr>
          <p:cNvSpPr/>
          <p:nvPr/>
        </p:nvSpPr>
        <p:spPr>
          <a:xfrm>
            <a:off x="491197" y="2641622"/>
            <a:ext cx="11073162" cy="35399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144000" rIns="108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3B0E4AEB-D6B1-AB15-D205-1672347B5D36}"/>
              </a:ext>
            </a:extLst>
          </p:cNvPr>
          <p:cNvSpPr/>
          <p:nvPr/>
        </p:nvSpPr>
        <p:spPr>
          <a:xfrm>
            <a:off x="8631490" y="5256663"/>
            <a:ext cx="2710730" cy="33424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4E9983AA-462F-4C00-C73D-68A15D6F8654}"/>
              </a:ext>
            </a:extLst>
          </p:cNvPr>
          <p:cNvSpPr/>
          <p:nvPr/>
        </p:nvSpPr>
        <p:spPr>
          <a:xfrm>
            <a:off x="8633592" y="5618424"/>
            <a:ext cx="2708628" cy="44691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90483BC0-3AE7-6C3E-8EEF-621D44CBC6C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84" imgH="486" progId="TCLayout.ActiveDocument.1">
                  <p:embed/>
                </p:oleObj>
              </mc:Choice>
              <mc:Fallback>
                <p:oleObj name="think-cell Slide" r:id="rId5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483BC0-3AE7-6C3E-8EEF-621D44CBC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DF5FAF4-B85C-6773-BD08-EA16DEBEA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/>
          <a:p>
            <a:r>
              <a:rPr lang="en" b="0" noProof="0" dirty="0"/>
              <a:t>Bertelsmann Scholarship &amp; Leading in Times of AI - </a:t>
            </a:r>
            <a:r>
              <a:rPr lang="en" noProof="0" dirty="0"/>
              <a:t>Complementing programs designed to strengthen organizational readiness for AI transformation</a:t>
            </a:r>
          </a:p>
        </p:txBody>
      </p:sp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8282C40C-88AE-9B09-A2EC-BDE4C636B62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8282C40C-88AE-9B09-A2EC-BDE4C636B6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F75EEF3A-4BF5-BE2D-5294-C0F10F93F484}"/>
              </a:ext>
            </a:extLst>
          </p:cNvPr>
          <p:cNvSpPr/>
          <p:nvPr/>
        </p:nvSpPr>
        <p:spPr>
          <a:xfrm>
            <a:off x="652759" y="2742599"/>
            <a:ext cx="5264641" cy="34732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Bertelsmann Scholarship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178724-FC87-EBD7-A6A1-4B7B2F7F86CC}"/>
              </a:ext>
            </a:extLst>
          </p:cNvPr>
          <p:cNvSpPr/>
          <p:nvPr/>
        </p:nvSpPr>
        <p:spPr>
          <a:xfrm>
            <a:off x="6494192" y="2754935"/>
            <a:ext cx="5264641" cy="34732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Leading in Times of AI (LTAI &amp; LOTAI)</a:t>
            </a:r>
          </a:p>
        </p:txBody>
      </p:sp>
      <p:sp>
        <p:nvSpPr>
          <p:cNvPr id="3" name="Textfeld 103">
            <a:extLst>
              <a:ext uri="{FF2B5EF4-FFF2-40B4-BE49-F238E27FC236}">
                <a16:creationId xmlns:a16="http://schemas.microsoft.com/office/drawing/2014/main" id="{DED13272-BE96-4862-A7D4-1AD085F8099F}"/>
              </a:ext>
            </a:extLst>
          </p:cNvPr>
          <p:cNvSpPr txBox="1"/>
          <p:nvPr/>
        </p:nvSpPr>
        <p:spPr>
          <a:xfrm>
            <a:off x="627640" y="3206936"/>
            <a:ext cx="5125395" cy="1043573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en" sz="1200" noProof="0" dirty="0">
                <a:solidFill>
                  <a:srgbClr val="002D64"/>
                </a:solidFill>
                <a:cs typeface="Cordia New"/>
              </a:rPr>
              <a:t>In order to support transformation across all divisions and foster future-readiness of the organization, the </a:t>
            </a:r>
            <a:r>
              <a:rPr lang="en" sz="1200" b="1" noProof="0" dirty="0">
                <a:solidFill>
                  <a:srgbClr val="002D64"/>
                </a:solidFill>
                <a:cs typeface="Cordia New"/>
              </a:rPr>
              <a:t>Bertelsmann Board is financing &gt;2000 scholarships for employees worldwide </a:t>
            </a:r>
            <a:r>
              <a:rPr lang="en" sz="1200" noProof="0" dirty="0">
                <a:solidFill>
                  <a:srgbClr val="002D64"/>
                </a:solidFill>
                <a:cs typeface="Cordia New"/>
              </a:rPr>
              <a:t>who seek personal and professional growth.</a:t>
            </a:r>
          </a:p>
          <a:p>
            <a:pPr>
              <a:spcAft>
                <a:spcPts val="300"/>
              </a:spcAft>
            </a:pPr>
            <a:r>
              <a:rPr lang="en" sz="1200" noProof="0" dirty="0">
                <a:solidFill>
                  <a:srgbClr val="002D64"/>
                </a:solidFill>
                <a:cs typeface="Cordia New"/>
              </a:rPr>
              <a:t>Applicants get to choose between 3 different content providers: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" sz="1200" b="1" noProof="0" dirty="0">
                <a:solidFill>
                  <a:srgbClr val="002D64"/>
                </a:solidFill>
                <a:cs typeface="Cordia New"/>
              </a:rPr>
              <a:t>Coursera</a:t>
            </a:r>
            <a:r>
              <a:rPr lang="en" sz="1200" noProof="0" dirty="0">
                <a:solidFill>
                  <a:srgbClr val="002D64"/>
                </a:solidFill>
                <a:cs typeface="Cordia New"/>
              </a:rPr>
              <a:t> (Future-ready skills for AI transformation)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" sz="1200" b="1" noProof="0" dirty="0">
                <a:solidFill>
                  <a:srgbClr val="002D64"/>
                </a:solidFill>
                <a:cs typeface="Cordia New"/>
              </a:rPr>
              <a:t>Udacity</a:t>
            </a:r>
            <a:r>
              <a:rPr lang="en" sz="1200" noProof="0" dirty="0">
                <a:solidFill>
                  <a:srgbClr val="002D64"/>
                </a:solidFill>
                <a:cs typeface="Cordia New"/>
              </a:rPr>
              <a:t> (AI Engineering, Agentic AI, Product Management &amp; Cybersecurity Nanodegrees)</a:t>
            </a:r>
          </a:p>
          <a:p>
            <a:pPr marL="171450" indent="-1714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" sz="1200" b="1" noProof="0" dirty="0">
                <a:solidFill>
                  <a:srgbClr val="002D64"/>
                </a:solidFill>
                <a:cs typeface="Cordia New"/>
              </a:rPr>
              <a:t>Harvard Online </a:t>
            </a:r>
            <a:r>
              <a:rPr lang="en" sz="1200" noProof="0" dirty="0">
                <a:solidFill>
                  <a:srgbClr val="002D64"/>
                </a:solidFill>
                <a:cs typeface="Cordia New"/>
              </a:rPr>
              <a:t>(Agentic AI Foundations)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2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Gleichschenkliges Dreieck 22">
            <a:extLst>
              <a:ext uri="{FF2B5EF4-FFF2-40B4-BE49-F238E27FC236}">
                <a16:creationId xmlns:a16="http://schemas.microsoft.com/office/drawing/2014/main" id="{88FA60FE-AA39-35FE-003B-16AC2484C191}"/>
              </a:ext>
            </a:extLst>
          </p:cNvPr>
          <p:cNvSpPr/>
          <p:nvPr/>
        </p:nvSpPr>
        <p:spPr>
          <a:xfrm>
            <a:off x="519982" y="1561294"/>
            <a:ext cx="11057905" cy="801388"/>
          </a:xfrm>
          <a:custGeom>
            <a:avLst/>
            <a:gdLst>
              <a:gd name="connsiteX0" fmla="*/ 0 w 4318839"/>
              <a:gd name="connsiteY0" fmla="*/ 467670 h 467670"/>
              <a:gd name="connsiteX1" fmla="*/ 2159420 w 4318839"/>
              <a:gd name="connsiteY1" fmla="*/ 0 h 467670"/>
              <a:gd name="connsiteX2" fmla="*/ 4318839 w 4318839"/>
              <a:gd name="connsiteY2" fmla="*/ 467670 h 467670"/>
              <a:gd name="connsiteX3" fmla="*/ 0 w 4318839"/>
              <a:gd name="connsiteY3" fmla="*/ 467670 h 467670"/>
              <a:gd name="connsiteX0" fmla="*/ 0 w 4318839"/>
              <a:gd name="connsiteY0" fmla="*/ 467670 h 559110"/>
              <a:gd name="connsiteX1" fmla="*/ 2159420 w 4318839"/>
              <a:gd name="connsiteY1" fmla="*/ 0 h 559110"/>
              <a:gd name="connsiteX2" fmla="*/ 4318839 w 4318839"/>
              <a:gd name="connsiteY2" fmla="*/ 467670 h 559110"/>
              <a:gd name="connsiteX3" fmla="*/ 91440 w 4318839"/>
              <a:gd name="connsiteY3" fmla="*/ 559110 h 559110"/>
              <a:gd name="connsiteX0" fmla="*/ 0 w 4318839"/>
              <a:gd name="connsiteY0" fmla="*/ 467670 h 467670"/>
              <a:gd name="connsiteX1" fmla="*/ 2159420 w 4318839"/>
              <a:gd name="connsiteY1" fmla="*/ 0 h 467670"/>
              <a:gd name="connsiteX2" fmla="*/ 4318839 w 4318839"/>
              <a:gd name="connsiteY2" fmla="*/ 467670 h 467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18839" h="467670">
                <a:moveTo>
                  <a:pt x="0" y="467670"/>
                </a:moveTo>
                <a:lnTo>
                  <a:pt x="2159420" y="0"/>
                </a:lnTo>
                <a:lnTo>
                  <a:pt x="4318839" y="46767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69D13067-78CF-283B-C75A-169ABEFB77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5486" y="1951231"/>
            <a:ext cx="6364377" cy="801390"/>
          </a:xfrm>
          <a:prstGeom prst="rect">
            <a:avLst/>
          </a:prstGeom>
        </p:spPr>
      </p:pic>
      <p:sp>
        <p:nvSpPr>
          <p:cNvPr id="37" name="Textfeld 103">
            <a:extLst>
              <a:ext uri="{FF2B5EF4-FFF2-40B4-BE49-F238E27FC236}">
                <a16:creationId xmlns:a16="http://schemas.microsoft.com/office/drawing/2014/main" id="{4CD7096A-766C-EF00-3FC2-25A451AD1187}"/>
              </a:ext>
            </a:extLst>
          </p:cNvPr>
          <p:cNvSpPr txBox="1"/>
          <p:nvPr/>
        </p:nvSpPr>
        <p:spPr>
          <a:xfrm>
            <a:off x="6438955" y="3206936"/>
            <a:ext cx="4871805" cy="1043000"/>
          </a:xfrm>
          <a:prstGeom prst="rect">
            <a:avLst/>
          </a:prstGeom>
          <a:noFill/>
        </p:spPr>
        <p:txBody>
          <a:bodyPr wrap="square" lIns="72000" tIns="36000" rIns="72000" bIns="36000" rtlCol="0" anchor="t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D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response to the critical role of AI leadership in realizing business value from AI, this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exclusive BU leadership program package is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aimed at driving AI adoption and transformation across multiple leadership levels from executives to team leads.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D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 is developed and refined continuously in partnership with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Coursera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Harvard Business School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varying leading institutions in the field. The curriculum reflects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latest research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and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thought leadership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on the future of organizations in the AI era.</a:t>
            </a:r>
            <a:endParaRPr kumimoji="0" lang="en" sz="12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78E61B61-19DB-5FBC-4588-8DA52852912F}"/>
              </a:ext>
            </a:extLst>
          </p:cNvPr>
          <p:cNvSpPr/>
          <p:nvPr/>
        </p:nvSpPr>
        <p:spPr>
          <a:xfrm>
            <a:off x="735128" y="5255050"/>
            <a:ext cx="2247090" cy="81258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144000" rIns="108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7FF04D19-A473-EBA6-564D-3D4FEAA78A0F}"/>
              </a:ext>
            </a:extLst>
          </p:cNvPr>
          <p:cNvSpPr/>
          <p:nvPr/>
        </p:nvSpPr>
        <p:spPr>
          <a:xfrm>
            <a:off x="3092669" y="5256663"/>
            <a:ext cx="2710730" cy="334240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9" name="Grafik 28" descr="Ein Bild, das Text, Logo, Schrift, Grafiken enthält.&#10;&#10;Automatisch generierte Beschreibung">
            <a:extLst>
              <a:ext uri="{FF2B5EF4-FFF2-40B4-BE49-F238E27FC236}">
                <a16:creationId xmlns:a16="http://schemas.microsoft.com/office/drawing/2014/main" id="{33B34DE9-94E7-ABDD-2994-1B0AF579DB7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498" y="5701816"/>
            <a:ext cx="607323" cy="207917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430CBED1-1446-766D-E962-B9E4A348468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1957" y="5706161"/>
            <a:ext cx="659946" cy="182974"/>
          </a:xfrm>
          <a:prstGeom prst="rect">
            <a:avLst/>
          </a:prstGeom>
        </p:spPr>
      </p:pic>
      <p:cxnSp>
        <p:nvCxnSpPr>
          <p:cNvPr id="45" name="Gerader Verbinder 177">
            <a:extLst>
              <a:ext uri="{FF2B5EF4-FFF2-40B4-BE49-F238E27FC236}">
                <a16:creationId xmlns:a16="http://schemas.microsoft.com/office/drawing/2014/main" id="{4DC3C44D-E771-6CA2-4AE5-879ABEA78CF8}"/>
              </a:ext>
            </a:extLst>
          </p:cNvPr>
          <p:cNvCxnSpPr>
            <a:cxnSpLocks/>
          </p:cNvCxnSpPr>
          <p:nvPr/>
        </p:nvCxnSpPr>
        <p:spPr>
          <a:xfrm>
            <a:off x="6494192" y="3089920"/>
            <a:ext cx="4969413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feld 67">
            <a:extLst>
              <a:ext uri="{FF2B5EF4-FFF2-40B4-BE49-F238E27FC236}">
                <a16:creationId xmlns:a16="http://schemas.microsoft.com/office/drawing/2014/main" id="{D57A4FB2-3FC6-26C8-3A42-2DBB38C5840B}"/>
              </a:ext>
            </a:extLst>
          </p:cNvPr>
          <p:cNvSpPr txBox="1"/>
          <p:nvPr/>
        </p:nvSpPr>
        <p:spPr>
          <a:xfrm>
            <a:off x="1133811" y="5268781"/>
            <a:ext cx="1494443" cy="3226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 to all                     Bertelsman Employees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05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1A6B9D7E-01A0-596E-1A93-B5EEDBACCD28}"/>
              </a:ext>
            </a:extLst>
          </p:cNvPr>
          <p:cNvSpPr txBox="1"/>
          <p:nvPr/>
        </p:nvSpPr>
        <p:spPr>
          <a:xfrm>
            <a:off x="3440537" y="5320976"/>
            <a:ext cx="1785125" cy="24202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Self-nomination</a:t>
            </a:r>
            <a:b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endParaRPr kumimoji="0" lang="en" sz="105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8" name="Grafik 77">
            <a:extLst>
              <a:ext uri="{FF2B5EF4-FFF2-40B4-BE49-F238E27FC236}">
                <a16:creationId xmlns:a16="http://schemas.microsoft.com/office/drawing/2014/main" id="{509E8EF9-EF3B-4771-8E63-D54BA3BF2C0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2718" y="5295456"/>
            <a:ext cx="227809" cy="223428"/>
          </a:xfrm>
          <a:prstGeom prst="rect">
            <a:avLst/>
          </a:prstGeom>
        </p:spPr>
      </p:pic>
      <p:cxnSp>
        <p:nvCxnSpPr>
          <p:cNvPr id="99" name="Gerader Verbinder 177">
            <a:extLst>
              <a:ext uri="{FF2B5EF4-FFF2-40B4-BE49-F238E27FC236}">
                <a16:creationId xmlns:a16="http://schemas.microsoft.com/office/drawing/2014/main" id="{3B26E837-9788-10C9-52FB-F31C9674D7F2}"/>
              </a:ext>
            </a:extLst>
          </p:cNvPr>
          <p:cNvCxnSpPr>
            <a:cxnSpLocks/>
          </p:cNvCxnSpPr>
          <p:nvPr/>
        </p:nvCxnSpPr>
        <p:spPr>
          <a:xfrm>
            <a:off x="6048934" y="3266527"/>
            <a:ext cx="0" cy="2461919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r Verbinder 177">
            <a:extLst>
              <a:ext uri="{FF2B5EF4-FFF2-40B4-BE49-F238E27FC236}">
                <a16:creationId xmlns:a16="http://schemas.microsoft.com/office/drawing/2014/main" id="{D38F8FB8-C8A6-119F-7A1F-70AEE3356AB0}"/>
              </a:ext>
            </a:extLst>
          </p:cNvPr>
          <p:cNvCxnSpPr>
            <a:cxnSpLocks/>
          </p:cNvCxnSpPr>
          <p:nvPr/>
        </p:nvCxnSpPr>
        <p:spPr>
          <a:xfrm>
            <a:off x="652759" y="3110231"/>
            <a:ext cx="526464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hteck 104">
            <a:extLst>
              <a:ext uri="{FF2B5EF4-FFF2-40B4-BE49-F238E27FC236}">
                <a16:creationId xmlns:a16="http://schemas.microsoft.com/office/drawing/2014/main" id="{3EC98A29-32FD-8733-28F1-61B296548757}"/>
              </a:ext>
            </a:extLst>
          </p:cNvPr>
          <p:cNvSpPr/>
          <p:nvPr/>
        </p:nvSpPr>
        <p:spPr>
          <a:xfrm>
            <a:off x="6285074" y="5255052"/>
            <a:ext cx="2242297" cy="80139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144000" rIns="108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1FBBCFEE-2143-648D-B995-6394683ED161}"/>
              </a:ext>
            </a:extLst>
          </p:cNvPr>
          <p:cNvSpPr txBox="1"/>
          <p:nvPr/>
        </p:nvSpPr>
        <p:spPr>
          <a:xfrm>
            <a:off x="6659452" y="5267170"/>
            <a:ext cx="1494443" cy="914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 to all leadership levels</a:t>
            </a:r>
            <a:r>
              <a:rPr kumimoji="0" lang="en" sz="105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(online) + for nominated participants (onsite + online)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05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0" name="Gruppieren 109">
            <a:extLst>
              <a:ext uri="{FF2B5EF4-FFF2-40B4-BE49-F238E27FC236}">
                <a16:creationId xmlns:a16="http://schemas.microsoft.com/office/drawing/2014/main" id="{7C86E6A7-17C4-B12D-1C93-3E28F70364D6}"/>
              </a:ext>
            </a:extLst>
          </p:cNvPr>
          <p:cNvGrpSpPr/>
          <p:nvPr/>
        </p:nvGrpSpPr>
        <p:grpSpPr>
          <a:xfrm>
            <a:off x="6347485" y="5291531"/>
            <a:ext cx="231689" cy="213324"/>
            <a:chOff x="478778" y="4692447"/>
            <a:chExt cx="306171" cy="306910"/>
          </a:xfrm>
        </p:grpSpPr>
        <p:sp>
          <p:nvSpPr>
            <p:cNvPr id="111" name="Freeform 94">
              <a:extLst>
                <a:ext uri="{FF2B5EF4-FFF2-40B4-BE49-F238E27FC236}">
                  <a16:creationId xmlns:a16="http://schemas.microsoft.com/office/drawing/2014/main" id="{9118D22D-A076-E486-6CE7-A9F143C2B581}"/>
                </a:ext>
              </a:extLst>
            </p:cNvPr>
            <p:cNvSpPr>
              <a:spLocks/>
            </p:cNvSpPr>
            <p:nvPr/>
          </p:nvSpPr>
          <p:spPr bwMode="gray">
            <a:xfrm>
              <a:off x="478778" y="4692447"/>
              <a:ext cx="306171" cy="306910"/>
            </a:xfrm>
            <a:custGeom>
              <a:avLst/>
              <a:gdLst>
                <a:gd name="T0" fmla="*/ 0 w 1052"/>
                <a:gd name="T1" fmla="*/ 526 h 1052"/>
                <a:gd name="T2" fmla="*/ 0 w 1052"/>
                <a:gd name="T3" fmla="*/ 526 h 1052"/>
                <a:gd name="T4" fmla="*/ 526 w 1052"/>
                <a:gd name="T5" fmla="*/ 0 h 1052"/>
                <a:gd name="T6" fmla="*/ 1052 w 1052"/>
                <a:gd name="T7" fmla="*/ 526 h 1052"/>
                <a:gd name="T8" fmla="*/ 1052 w 1052"/>
                <a:gd name="T9" fmla="*/ 526 h 1052"/>
                <a:gd name="T10" fmla="*/ 526 w 1052"/>
                <a:gd name="T11" fmla="*/ 1052 h 1052"/>
                <a:gd name="T12" fmla="*/ 526 w 1052"/>
                <a:gd name="T13" fmla="*/ 1052 h 1052"/>
                <a:gd name="T14" fmla="*/ 0 w 1052"/>
                <a:gd name="T15" fmla="*/ 526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2" h="1052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vert="horz" wrap="square" lIns="88641" tIns="44321" rIns="88641" bIns="443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6E6F73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12" name="Gruppieren 111">
              <a:extLst>
                <a:ext uri="{FF2B5EF4-FFF2-40B4-BE49-F238E27FC236}">
                  <a16:creationId xmlns:a16="http://schemas.microsoft.com/office/drawing/2014/main" id="{813AEB10-AFE5-DACD-1761-9C50615EB04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4227" y="4743938"/>
              <a:ext cx="135758" cy="185400"/>
              <a:chOff x="3887788" y="5634038"/>
              <a:chExt cx="638175" cy="871537"/>
            </a:xfrm>
          </p:grpSpPr>
          <p:sp>
            <p:nvSpPr>
              <p:cNvPr id="113" name="Rectangle 227">
                <a:extLst>
                  <a:ext uri="{FF2B5EF4-FFF2-40B4-BE49-F238E27FC236}">
                    <a16:creationId xmlns:a16="http://schemas.microsoft.com/office/drawing/2014/main" id="{5F3CDB47-580B-3351-2BD0-0EFAAA203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7788" y="5981700"/>
                <a:ext cx="638175" cy="523875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" name="Line 228">
                <a:extLst>
                  <a:ext uri="{FF2B5EF4-FFF2-40B4-BE49-F238E27FC236}">
                    <a16:creationId xmlns:a16="http://schemas.microsoft.com/office/drawing/2014/main" id="{583583EB-6349-5D6C-E376-40FC8B3CA3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06876" y="6215063"/>
                <a:ext cx="0" cy="117475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" name="Freeform 229">
                <a:extLst>
                  <a:ext uri="{FF2B5EF4-FFF2-40B4-BE49-F238E27FC236}">
                    <a16:creationId xmlns:a16="http://schemas.microsoft.com/office/drawing/2014/main" id="{114A1C0B-CCFB-2E68-08A9-5E3880E109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301" y="6156325"/>
                <a:ext cx="58738" cy="58738"/>
              </a:xfrm>
              <a:custGeom>
                <a:avLst/>
                <a:gdLst>
                  <a:gd name="T0" fmla="*/ 18 w 37"/>
                  <a:gd name="T1" fmla="*/ 0 h 37"/>
                  <a:gd name="T2" fmla="*/ 18 w 37"/>
                  <a:gd name="T3" fmla="*/ 0 h 37"/>
                  <a:gd name="T4" fmla="*/ 14 w 37"/>
                  <a:gd name="T5" fmla="*/ 1 h 37"/>
                  <a:gd name="T6" fmla="*/ 11 w 37"/>
                  <a:gd name="T7" fmla="*/ 2 h 37"/>
                  <a:gd name="T8" fmla="*/ 6 w 37"/>
                  <a:gd name="T9" fmla="*/ 6 h 37"/>
                  <a:gd name="T10" fmla="*/ 1 w 37"/>
                  <a:gd name="T11" fmla="*/ 12 h 37"/>
                  <a:gd name="T12" fmla="*/ 0 w 37"/>
                  <a:gd name="T13" fmla="*/ 15 h 37"/>
                  <a:gd name="T14" fmla="*/ 0 w 37"/>
                  <a:gd name="T15" fmla="*/ 19 h 37"/>
                  <a:gd name="T16" fmla="*/ 0 w 37"/>
                  <a:gd name="T17" fmla="*/ 19 h 37"/>
                  <a:gd name="T18" fmla="*/ 0 w 37"/>
                  <a:gd name="T19" fmla="*/ 22 h 37"/>
                  <a:gd name="T20" fmla="*/ 1 w 37"/>
                  <a:gd name="T21" fmla="*/ 26 h 37"/>
                  <a:gd name="T22" fmla="*/ 6 w 37"/>
                  <a:gd name="T23" fmla="*/ 32 h 37"/>
                  <a:gd name="T24" fmla="*/ 11 w 37"/>
                  <a:gd name="T25" fmla="*/ 36 h 37"/>
                  <a:gd name="T26" fmla="*/ 14 w 37"/>
                  <a:gd name="T27" fmla="*/ 37 h 37"/>
                  <a:gd name="T28" fmla="*/ 18 w 37"/>
                  <a:gd name="T29" fmla="*/ 37 h 37"/>
                  <a:gd name="T30" fmla="*/ 18 w 37"/>
                  <a:gd name="T31" fmla="*/ 37 h 37"/>
                  <a:gd name="T32" fmla="*/ 21 w 37"/>
                  <a:gd name="T33" fmla="*/ 37 h 37"/>
                  <a:gd name="T34" fmla="*/ 25 w 37"/>
                  <a:gd name="T35" fmla="*/ 36 h 37"/>
                  <a:gd name="T36" fmla="*/ 31 w 37"/>
                  <a:gd name="T37" fmla="*/ 32 h 37"/>
                  <a:gd name="T38" fmla="*/ 36 w 37"/>
                  <a:gd name="T39" fmla="*/ 26 h 37"/>
                  <a:gd name="T40" fmla="*/ 36 w 37"/>
                  <a:gd name="T41" fmla="*/ 22 h 37"/>
                  <a:gd name="T42" fmla="*/ 37 w 37"/>
                  <a:gd name="T43" fmla="*/ 19 h 37"/>
                  <a:gd name="T44" fmla="*/ 37 w 37"/>
                  <a:gd name="T45" fmla="*/ 19 h 37"/>
                  <a:gd name="T46" fmla="*/ 36 w 37"/>
                  <a:gd name="T47" fmla="*/ 15 h 37"/>
                  <a:gd name="T48" fmla="*/ 36 w 37"/>
                  <a:gd name="T49" fmla="*/ 12 h 37"/>
                  <a:gd name="T50" fmla="*/ 31 w 37"/>
                  <a:gd name="T51" fmla="*/ 6 h 37"/>
                  <a:gd name="T52" fmla="*/ 25 w 37"/>
                  <a:gd name="T53" fmla="*/ 2 h 37"/>
                  <a:gd name="T54" fmla="*/ 21 w 37"/>
                  <a:gd name="T55" fmla="*/ 1 h 37"/>
                  <a:gd name="T56" fmla="*/ 18 w 37"/>
                  <a:gd name="T57" fmla="*/ 0 h 37"/>
                  <a:gd name="T58" fmla="*/ 18 w 37"/>
                  <a:gd name="T5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7" h="37">
                    <a:moveTo>
                      <a:pt x="18" y="0"/>
                    </a:moveTo>
                    <a:lnTo>
                      <a:pt x="18" y="0"/>
                    </a:lnTo>
                    <a:lnTo>
                      <a:pt x="14" y="1"/>
                    </a:lnTo>
                    <a:lnTo>
                      <a:pt x="11" y="2"/>
                    </a:lnTo>
                    <a:lnTo>
                      <a:pt x="6" y="6"/>
                    </a:lnTo>
                    <a:lnTo>
                      <a:pt x="1" y="12"/>
                    </a:lnTo>
                    <a:lnTo>
                      <a:pt x="0" y="15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0" y="22"/>
                    </a:lnTo>
                    <a:lnTo>
                      <a:pt x="1" y="26"/>
                    </a:lnTo>
                    <a:lnTo>
                      <a:pt x="6" y="32"/>
                    </a:lnTo>
                    <a:lnTo>
                      <a:pt x="11" y="36"/>
                    </a:lnTo>
                    <a:lnTo>
                      <a:pt x="14" y="37"/>
                    </a:lnTo>
                    <a:lnTo>
                      <a:pt x="18" y="37"/>
                    </a:lnTo>
                    <a:lnTo>
                      <a:pt x="18" y="37"/>
                    </a:lnTo>
                    <a:lnTo>
                      <a:pt x="21" y="37"/>
                    </a:lnTo>
                    <a:lnTo>
                      <a:pt x="25" y="36"/>
                    </a:lnTo>
                    <a:lnTo>
                      <a:pt x="31" y="32"/>
                    </a:lnTo>
                    <a:lnTo>
                      <a:pt x="36" y="26"/>
                    </a:lnTo>
                    <a:lnTo>
                      <a:pt x="36" y="22"/>
                    </a:lnTo>
                    <a:lnTo>
                      <a:pt x="37" y="19"/>
                    </a:lnTo>
                    <a:lnTo>
                      <a:pt x="37" y="19"/>
                    </a:lnTo>
                    <a:lnTo>
                      <a:pt x="36" y="15"/>
                    </a:lnTo>
                    <a:lnTo>
                      <a:pt x="36" y="12"/>
                    </a:lnTo>
                    <a:lnTo>
                      <a:pt x="31" y="6"/>
                    </a:lnTo>
                    <a:lnTo>
                      <a:pt x="25" y="2"/>
                    </a:lnTo>
                    <a:lnTo>
                      <a:pt x="21" y="1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6" name="Freeform 234">
                <a:extLst>
                  <a:ext uri="{FF2B5EF4-FFF2-40B4-BE49-F238E27FC236}">
                    <a16:creationId xmlns:a16="http://schemas.microsoft.com/office/drawing/2014/main" id="{0EF526C7-1EAC-F735-E480-4B7787F03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3676" y="5634038"/>
                <a:ext cx="406400" cy="347663"/>
              </a:xfrm>
              <a:custGeom>
                <a:avLst/>
                <a:gdLst>
                  <a:gd name="T0" fmla="*/ 256 w 256"/>
                  <a:gd name="T1" fmla="*/ 128 h 219"/>
                  <a:gd name="T2" fmla="*/ 256 w 256"/>
                  <a:gd name="T3" fmla="*/ 128 h 219"/>
                  <a:gd name="T4" fmla="*/ 255 w 256"/>
                  <a:gd name="T5" fmla="*/ 115 h 219"/>
                  <a:gd name="T6" fmla="*/ 254 w 256"/>
                  <a:gd name="T7" fmla="*/ 102 h 219"/>
                  <a:gd name="T8" fmla="*/ 251 w 256"/>
                  <a:gd name="T9" fmla="*/ 90 h 219"/>
                  <a:gd name="T10" fmla="*/ 246 w 256"/>
                  <a:gd name="T11" fmla="*/ 78 h 219"/>
                  <a:gd name="T12" fmla="*/ 241 w 256"/>
                  <a:gd name="T13" fmla="*/ 66 h 219"/>
                  <a:gd name="T14" fmla="*/ 235 w 256"/>
                  <a:gd name="T15" fmla="*/ 56 h 219"/>
                  <a:gd name="T16" fmla="*/ 227 w 256"/>
                  <a:gd name="T17" fmla="*/ 46 h 219"/>
                  <a:gd name="T18" fmla="*/ 218 w 256"/>
                  <a:gd name="T19" fmla="*/ 38 h 219"/>
                  <a:gd name="T20" fmla="*/ 210 w 256"/>
                  <a:gd name="T21" fmla="*/ 30 h 219"/>
                  <a:gd name="T22" fmla="*/ 199 w 256"/>
                  <a:gd name="T23" fmla="*/ 21 h 219"/>
                  <a:gd name="T24" fmla="*/ 190 w 256"/>
                  <a:gd name="T25" fmla="*/ 15 h 219"/>
                  <a:gd name="T26" fmla="*/ 178 w 256"/>
                  <a:gd name="T27" fmla="*/ 10 h 219"/>
                  <a:gd name="T28" fmla="*/ 166 w 256"/>
                  <a:gd name="T29" fmla="*/ 6 h 219"/>
                  <a:gd name="T30" fmla="*/ 154 w 256"/>
                  <a:gd name="T31" fmla="*/ 2 h 219"/>
                  <a:gd name="T32" fmla="*/ 141 w 256"/>
                  <a:gd name="T33" fmla="*/ 1 h 219"/>
                  <a:gd name="T34" fmla="*/ 128 w 256"/>
                  <a:gd name="T35" fmla="*/ 0 h 219"/>
                  <a:gd name="T36" fmla="*/ 128 w 256"/>
                  <a:gd name="T37" fmla="*/ 0 h 219"/>
                  <a:gd name="T38" fmla="*/ 115 w 256"/>
                  <a:gd name="T39" fmla="*/ 1 h 219"/>
                  <a:gd name="T40" fmla="*/ 103 w 256"/>
                  <a:gd name="T41" fmla="*/ 2 h 219"/>
                  <a:gd name="T42" fmla="*/ 90 w 256"/>
                  <a:gd name="T43" fmla="*/ 6 h 219"/>
                  <a:gd name="T44" fmla="*/ 79 w 256"/>
                  <a:gd name="T45" fmla="*/ 10 h 219"/>
                  <a:gd name="T46" fmla="*/ 67 w 256"/>
                  <a:gd name="T47" fmla="*/ 15 h 219"/>
                  <a:gd name="T48" fmla="*/ 56 w 256"/>
                  <a:gd name="T49" fmla="*/ 21 h 219"/>
                  <a:gd name="T50" fmla="*/ 47 w 256"/>
                  <a:gd name="T51" fmla="*/ 30 h 219"/>
                  <a:gd name="T52" fmla="*/ 37 w 256"/>
                  <a:gd name="T53" fmla="*/ 38 h 219"/>
                  <a:gd name="T54" fmla="*/ 29 w 256"/>
                  <a:gd name="T55" fmla="*/ 46 h 219"/>
                  <a:gd name="T56" fmla="*/ 22 w 256"/>
                  <a:gd name="T57" fmla="*/ 56 h 219"/>
                  <a:gd name="T58" fmla="*/ 16 w 256"/>
                  <a:gd name="T59" fmla="*/ 66 h 219"/>
                  <a:gd name="T60" fmla="*/ 10 w 256"/>
                  <a:gd name="T61" fmla="*/ 78 h 219"/>
                  <a:gd name="T62" fmla="*/ 6 w 256"/>
                  <a:gd name="T63" fmla="*/ 90 h 219"/>
                  <a:gd name="T64" fmla="*/ 3 w 256"/>
                  <a:gd name="T65" fmla="*/ 102 h 219"/>
                  <a:gd name="T66" fmla="*/ 0 w 256"/>
                  <a:gd name="T67" fmla="*/ 115 h 219"/>
                  <a:gd name="T68" fmla="*/ 0 w 256"/>
                  <a:gd name="T69" fmla="*/ 128 h 219"/>
                  <a:gd name="T70" fmla="*/ 0 w 256"/>
                  <a:gd name="T71" fmla="*/ 219 h 219"/>
                  <a:gd name="T72" fmla="*/ 256 w 256"/>
                  <a:gd name="T73" fmla="*/ 219 h 219"/>
                  <a:gd name="T74" fmla="*/ 256 w 256"/>
                  <a:gd name="T75" fmla="*/ 128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6" h="219">
                    <a:moveTo>
                      <a:pt x="256" y="128"/>
                    </a:moveTo>
                    <a:lnTo>
                      <a:pt x="256" y="128"/>
                    </a:lnTo>
                    <a:lnTo>
                      <a:pt x="255" y="115"/>
                    </a:lnTo>
                    <a:lnTo>
                      <a:pt x="254" y="102"/>
                    </a:lnTo>
                    <a:lnTo>
                      <a:pt x="251" y="90"/>
                    </a:lnTo>
                    <a:lnTo>
                      <a:pt x="246" y="78"/>
                    </a:lnTo>
                    <a:lnTo>
                      <a:pt x="241" y="66"/>
                    </a:lnTo>
                    <a:lnTo>
                      <a:pt x="235" y="56"/>
                    </a:lnTo>
                    <a:lnTo>
                      <a:pt x="227" y="46"/>
                    </a:lnTo>
                    <a:lnTo>
                      <a:pt x="218" y="38"/>
                    </a:lnTo>
                    <a:lnTo>
                      <a:pt x="210" y="30"/>
                    </a:lnTo>
                    <a:lnTo>
                      <a:pt x="199" y="21"/>
                    </a:lnTo>
                    <a:lnTo>
                      <a:pt x="190" y="15"/>
                    </a:lnTo>
                    <a:lnTo>
                      <a:pt x="178" y="10"/>
                    </a:lnTo>
                    <a:lnTo>
                      <a:pt x="166" y="6"/>
                    </a:lnTo>
                    <a:lnTo>
                      <a:pt x="154" y="2"/>
                    </a:lnTo>
                    <a:lnTo>
                      <a:pt x="141" y="1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5" y="1"/>
                    </a:lnTo>
                    <a:lnTo>
                      <a:pt x="103" y="2"/>
                    </a:lnTo>
                    <a:lnTo>
                      <a:pt x="90" y="6"/>
                    </a:lnTo>
                    <a:lnTo>
                      <a:pt x="79" y="10"/>
                    </a:lnTo>
                    <a:lnTo>
                      <a:pt x="67" y="15"/>
                    </a:lnTo>
                    <a:lnTo>
                      <a:pt x="56" y="21"/>
                    </a:lnTo>
                    <a:lnTo>
                      <a:pt x="47" y="30"/>
                    </a:lnTo>
                    <a:lnTo>
                      <a:pt x="37" y="38"/>
                    </a:lnTo>
                    <a:lnTo>
                      <a:pt x="29" y="46"/>
                    </a:lnTo>
                    <a:lnTo>
                      <a:pt x="22" y="56"/>
                    </a:lnTo>
                    <a:lnTo>
                      <a:pt x="16" y="66"/>
                    </a:lnTo>
                    <a:lnTo>
                      <a:pt x="10" y="78"/>
                    </a:lnTo>
                    <a:lnTo>
                      <a:pt x="6" y="90"/>
                    </a:lnTo>
                    <a:lnTo>
                      <a:pt x="3" y="102"/>
                    </a:lnTo>
                    <a:lnTo>
                      <a:pt x="0" y="115"/>
                    </a:lnTo>
                    <a:lnTo>
                      <a:pt x="0" y="128"/>
                    </a:lnTo>
                    <a:lnTo>
                      <a:pt x="0" y="219"/>
                    </a:lnTo>
                    <a:lnTo>
                      <a:pt x="256" y="219"/>
                    </a:lnTo>
                    <a:lnTo>
                      <a:pt x="256" y="128"/>
                    </a:ln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20" name="Grafik 119">
            <a:extLst>
              <a:ext uri="{FF2B5EF4-FFF2-40B4-BE49-F238E27FC236}">
                <a16:creationId xmlns:a16="http://schemas.microsoft.com/office/drawing/2014/main" id="{2CCD3AC5-88AF-D8B8-6F52-442E2D0603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25801" y="5667026"/>
            <a:ext cx="229133" cy="237035"/>
          </a:xfrm>
          <a:prstGeom prst="rect">
            <a:avLst/>
          </a:prstGeom>
        </p:spPr>
      </p:pic>
      <p:sp>
        <p:nvSpPr>
          <p:cNvPr id="125" name="Textfeld 124">
            <a:extLst>
              <a:ext uri="{FF2B5EF4-FFF2-40B4-BE49-F238E27FC236}">
                <a16:creationId xmlns:a16="http://schemas.microsoft.com/office/drawing/2014/main" id="{7B7483CF-6CED-4176-6A6D-63210795D39B}"/>
              </a:ext>
            </a:extLst>
          </p:cNvPr>
          <p:cNvSpPr txBox="1"/>
          <p:nvPr/>
        </p:nvSpPr>
        <p:spPr>
          <a:xfrm>
            <a:off x="9005302" y="5319635"/>
            <a:ext cx="2077098" cy="244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Nomination &amp; self-nomination</a:t>
            </a:r>
            <a:endParaRPr kumimoji="0" lang="en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05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Grafik 6" descr="Ein Bild, das Schrift, Grafiken, Logo, Grafikdesign enthält.&#10;&#10;KI-generierte Inhalte können fehlerhaft sein.">
            <a:extLst>
              <a:ext uri="{FF2B5EF4-FFF2-40B4-BE49-F238E27FC236}">
                <a16:creationId xmlns:a16="http://schemas.microsoft.com/office/drawing/2014/main" id="{8CB594D1-39E2-762C-6E5B-FCFC9F6B830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691" y="5656649"/>
            <a:ext cx="783641" cy="253084"/>
          </a:xfrm>
          <a:prstGeom prst="rect">
            <a:avLst/>
          </a:prstGeom>
        </p:spPr>
      </p:pic>
      <p:sp>
        <p:nvSpPr>
          <p:cNvPr id="15" name="Rectangle 12">
            <a:extLst>
              <a:ext uri="{FF2B5EF4-FFF2-40B4-BE49-F238E27FC236}">
                <a16:creationId xmlns:a16="http://schemas.microsoft.com/office/drawing/2014/main" id="{65389F0F-6192-B9E6-3F1A-4B9666FA8822}"/>
              </a:ext>
            </a:extLst>
          </p:cNvPr>
          <p:cNvSpPr/>
          <p:nvPr/>
        </p:nvSpPr>
        <p:spPr>
          <a:xfrm>
            <a:off x="3094771" y="5618424"/>
            <a:ext cx="2708628" cy="449208"/>
          </a:xfrm>
          <a:prstGeom prst="rect">
            <a:avLst/>
          </a:pr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tIns="144000" rIns="10800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41E8D943-B37F-E0D4-73B0-8CD544A8144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46783" y="5653291"/>
            <a:ext cx="229133" cy="23703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1E21E5C-4DE0-30F9-C553-F2AAA34316A3}"/>
              </a:ext>
            </a:extLst>
          </p:cNvPr>
          <p:cNvSpPr txBox="1"/>
          <p:nvPr/>
        </p:nvSpPr>
        <p:spPr>
          <a:xfrm>
            <a:off x="3341873" y="5613399"/>
            <a:ext cx="25135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960F1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</a:t>
            </a:r>
            <a:r>
              <a:rPr kumimoji="0" lang="en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AI Agent for skill-based learning (coursera cohort)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D4FB23E2-DD90-6C2A-E0AE-7C00AA43AC37}"/>
              </a:ext>
            </a:extLst>
          </p:cNvPr>
          <p:cNvSpPr txBox="1"/>
          <p:nvPr/>
        </p:nvSpPr>
        <p:spPr>
          <a:xfrm>
            <a:off x="8933652" y="5587270"/>
            <a:ext cx="237710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960F1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</a:t>
            </a:r>
            <a:r>
              <a:rPr kumimoji="0" lang="en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</a:t>
            </a:r>
            <a:r>
              <a:rPr lang="en" sz="1050" noProof="0" dirty="0">
                <a:solidFill>
                  <a:srgbClr val="FFFFFF"/>
                </a:solidFill>
                <a:cs typeface="Arial"/>
              </a:rPr>
              <a:t>AI Agent for skill-based learning </a:t>
            </a:r>
            <a:r>
              <a:rPr kumimoji="0" lang="en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&amp; Personal AI coach ‘</a:t>
            </a:r>
            <a:r>
              <a:rPr kumimoji="0" lang="en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Nadia</a:t>
            </a:r>
            <a:r>
              <a:rPr kumimoji="0" lang="en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’</a:t>
            </a:r>
          </a:p>
        </p:txBody>
      </p: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4524BEF0-2785-13AD-17EF-D1B7FABEADE9}"/>
              </a:ext>
            </a:extLst>
          </p:cNvPr>
          <p:cNvGrpSpPr/>
          <p:nvPr/>
        </p:nvGrpSpPr>
        <p:grpSpPr>
          <a:xfrm>
            <a:off x="8710713" y="5289605"/>
            <a:ext cx="242529" cy="235099"/>
            <a:chOff x="8691123" y="6211467"/>
            <a:chExt cx="242529" cy="235099"/>
          </a:xfrm>
        </p:grpSpPr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667769F-72D2-A84B-F782-13B91F03C736}"/>
                </a:ext>
              </a:extLst>
            </p:cNvPr>
            <p:cNvSpPr/>
            <p:nvPr/>
          </p:nvSpPr>
          <p:spPr>
            <a:xfrm>
              <a:off x="8691123" y="6211467"/>
              <a:ext cx="242529" cy="2350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32" name="Gruppieren 31">
              <a:extLst>
                <a:ext uri="{FF2B5EF4-FFF2-40B4-BE49-F238E27FC236}">
                  <a16:creationId xmlns:a16="http://schemas.microsoft.com/office/drawing/2014/main" id="{7161503C-10D8-8106-89BE-5CDA481DC0A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742457" y="6247331"/>
              <a:ext cx="152202" cy="151974"/>
              <a:chOff x="6632575" y="5800725"/>
              <a:chExt cx="1055688" cy="1054101"/>
            </a:xfrm>
          </p:grpSpPr>
          <p:sp>
            <p:nvSpPr>
              <p:cNvPr id="33" name="Freeform 374">
                <a:extLst>
                  <a:ext uri="{FF2B5EF4-FFF2-40B4-BE49-F238E27FC236}">
                    <a16:creationId xmlns:a16="http://schemas.microsoft.com/office/drawing/2014/main" id="{7C36EF48-9E46-6994-8A5F-6E9EFC72CF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6488113"/>
                <a:ext cx="1055688" cy="366713"/>
              </a:xfrm>
              <a:custGeom>
                <a:avLst/>
                <a:gdLst>
                  <a:gd name="T0" fmla="*/ 259 w 665"/>
                  <a:gd name="T1" fmla="*/ 0 h 231"/>
                  <a:gd name="T2" fmla="*/ 75 w 665"/>
                  <a:gd name="T3" fmla="*/ 50 h 231"/>
                  <a:gd name="T4" fmla="*/ 75 w 665"/>
                  <a:gd name="T5" fmla="*/ 50 h 231"/>
                  <a:gd name="T6" fmla="*/ 67 w 665"/>
                  <a:gd name="T7" fmla="*/ 54 h 231"/>
                  <a:gd name="T8" fmla="*/ 59 w 665"/>
                  <a:gd name="T9" fmla="*/ 58 h 231"/>
                  <a:gd name="T10" fmla="*/ 52 w 665"/>
                  <a:gd name="T11" fmla="*/ 62 h 231"/>
                  <a:gd name="T12" fmla="*/ 44 w 665"/>
                  <a:gd name="T13" fmla="*/ 68 h 231"/>
                  <a:gd name="T14" fmla="*/ 38 w 665"/>
                  <a:gd name="T15" fmla="*/ 73 h 231"/>
                  <a:gd name="T16" fmla="*/ 31 w 665"/>
                  <a:gd name="T17" fmla="*/ 79 h 231"/>
                  <a:gd name="T18" fmla="*/ 26 w 665"/>
                  <a:gd name="T19" fmla="*/ 86 h 231"/>
                  <a:gd name="T20" fmla="*/ 21 w 665"/>
                  <a:gd name="T21" fmla="*/ 93 h 231"/>
                  <a:gd name="T22" fmla="*/ 16 w 665"/>
                  <a:gd name="T23" fmla="*/ 100 h 231"/>
                  <a:gd name="T24" fmla="*/ 12 w 665"/>
                  <a:gd name="T25" fmla="*/ 108 h 231"/>
                  <a:gd name="T26" fmla="*/ 9 w 665"/>
                  <a:gd name="T27" fmla="*/ 116 h 231"/>
                  <a:gd name="T28" fmla="*/ 6 w 665"/>
                  <a:gd name="T29" fmla="*/ 124 h 231"/>
                  <a:gd name="T30" fmla="*/ 4 w 665"/>
                  <a:gd name="T31" fmla="*/ 133 h 231"/>
                  <a:gd name="T32" fmla="*/ 2 w 665"/>
                  <a:gd name="T33" fmla="*/ 141 h 231"/>
                  <a:gd name="T34" fmla="*/ 0 w 665"/>
                  <a:gd name="T35" fmla="*/ 150 h 231"/>
                  <a:gd name="T36" fmla="*/ 0 w 665"/>
                  <a:gd name="T37" fmla="*/ 158 h 231"/>
                  <a:gd name="T38" fmla="*/ 0 w 665"/>
                  <a:gd name="T39" fmla="*/ 231 h 231"/>
                  <a:gd name="T40" fmla="*/ 665 w 665"/>
                  <a:gd name="T41" fmla="*/ 231 h 231"/>
                  <a:gd name="T42" fmla="*/ 665 w 665"/>
                  <a:gd name="T43" fmla="*/ 158 h 231"/>
                  <a:gd name="T44" fmla="*/ 665 w 665"/>
                  <a:gd name="T45" fmla="*/ 158 h 231"/>
                  <a:gd name="T46" fmla="*/ 665 w 665"/>
                  <a:gd name="T47" fmla="*/ 150 h 231"/>
                  <a:gd name="T48" fmla="*/ 664 w 665"/>
                  <a:gd name="T49" fmla="*/ 141 h 231"/>
                  <a:gd name="T50" fmla="*/ 661 w 665"/>
                  <a:gd name="T51" fmla="*/ 133 h 231"/>
                  <a:gd name="T52" fmla="*/ 659 w 665"/>
                  <a:gd name="T53" fmla="*/ 124 h 231"/>
                  <a:gd name="T54" fmla="*/ 656 w 665"/>
                  <a:gd name="T55" fmla="*/ 116 h 231"/>
                  <a:gd name="T56" fmla="*/ 653 w 665"/>
                  <a:gd name="T57" fmla="*/ 108 h 231"/>
                  <a:gd name="T58" fmla="*/ 649 w 665"/>
                  <a:gd name="T59" fmla="*/ 100 h 231"/>
                  <a:gd name="T60" fmla="*/ 644 w 665"/>
                  <a:gd name="T61" fmla="*/ 93 h 231"/>
                  <a:gd name="T62" fmla="*/ 639 w 665"/>
                  <a:gd name="T63" fmla="*/ 86 h 231"/>
                  <a:gd name="T64" fmla="*/ 634 w 665"/>
                  <a:gd name="T65" fmla="*/ 79 h 231"/>
                  <a:gd name="T66" fmla="*/ 627 w 665"/>
                  <a:gd name="T67" fmla="*/ 73 h 231"/>
                  <a:gd name="T68" fmla="*/ 621 w 665"/>
                  <a:gd name="T69" fmla="*/ 68 h 231"/>
                  <a:gd name="T70" fmla="*/ 613 w 665"/>
                  <a:gd name="T71" fmla="*/ 62 h 231"/>
                  <a:gd name="T72" fmla="*/ 606 w 665"/>
                  <a:gd name="T73" fmla="*/ 58 h 231"/>
                  <a:gd name="T74" fmla="*/ 598 w 665"/>
                  <a:gd name="T75" fmla="*/ 54 h 231"/>
                  <a:gd name="T76" fmla="*/ 590 w 665"/>
                  <a:gd name="T77" fmla="*/ 50 h 231"/>
                  <a:gd name="T78" fmla="*/ 406 w 665"/>
                  <a:gd name="T79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5" h="231">
                    <a:moveTo>
                      <a:pt x="259" y="0"/>
                    </a:moveTo>
                    <a:lnTo>
                      <a:pt x="75" y="50"/>
                    </a:lnTo>
                    <a:lnTo>
                      <a:pt x="75" y="50"/>
                    </a:lnTo>
                    <a:lnTo>
                      <a:pt x="67" y="54"/>
                    </a:lnTo>
                    <a:lnTo>
                      <a:pt x="59" y="58"/>
                    </a:lnTo>
                    <a:lnTo>
                      <a:pt x="52" y="62"/>
                    </a:lnTo>
                    <a:lnTo>
                      <a:pt x="44" y="68"/>
                    </a:lnTo>
                    <a:lnTo>
                      <a:pt x="38" y="73"/>
                    </a:lnTo>
                    <a:lnTo>
                      <a:pt x="31" y="79"/>
                    </a:lnTo>
                    <a:lnTo>
                      <a:pt x="26" y="86"/>
                    </a:lnTo>
                    <a:lnTo>
                      <a:pt x="21" y="93"/>
                    </a:lnTo>
                    <a:lnTo>
                      <a:pt x="16" y="100"/>
                    </a:lnTo>
                    <a:lnTo>
                      <a:pt x="12" y="108"/>
                    </a:lnTo>
                    <a:lnTo>
                      <a:pt x="9" y="116"/>
                    </a:lnTo>
                    <a:lnTo>
                      <a:pt x="6" y="124"/>
                    </a:lnTo>
                    <a:lnTo>
                      <a:pt x="4" y="133"/>
                    </a:lnTo>
                    <a:lnTo>
                      <a:pt x="2" y="141"/>
                    </a:lnTo>
                    <a:lnTo>
                      <a:pt x="0" y="150"/>
                    </a:lnTo>
                    <a:lnTo>
                      <a:pt x="0" y="158"/>
                    </a:lnTo>
                    <a:lnTo>
                      <a:pt x="0" y="231"/>
                    </a:lnTo>
                    <a:lnTo>
                      <a:pt x="665" y="231"/>
                    </a:lnTo>
                    <a:lnTo>
                      <a:pt x="665" y="158"/>
                    </a:lnTo>
                    <a:lnTo>
                      <a:pt x="665" y="158"/>
                    </a:lnTo>
                    <a:lnTo>
                      <a:pt x="665" y="150"/>
                    </a:lnTo>
                    <a:lnTo>
                      <a:pt x="664" y="141"/>
                    </a:lnTo>
                    <a:lnTo>
                      <a:pt x="661" y="133"/>
                    </a:lnTo>
                    <a:lnTo>
                      <a:pt x="659" y="124"/>
                    </a:lnTo>
                    <a:lnTo>
                      <a:pt x="656" y="116"/>
                    </a:lnTo>
                    <a:lnTo>
                      <a:pt x="653" y="108"/>
                    </a:lnTo>
                    <a:lnTo>
                      <a:pt x="649" y="100"/>
                    </a:lnTo>
                    <a:lnTo>
                      <a:pt x="644" y="93"/>
                    </a:lnTo>
                    <a:lnTo>
                      <a:pt x="639" y="86"/>
                    </a:lnTo>
                    <a:lnTo>
                      <a:pt x="634" y="79"/>
                    </a:lnTo>
                    <a:lnTo>
                      <a:pt x="627" y="73"/>
                    </a:lnTo>
                    <a:lnTo>
                      <a:pt x="621" y="68"/>
                    </a:lnTo>
                    <a:lnTo>
                      <a:pt x="613" y="62"/>
                    </a:lnTo>
                    <a:lnTo>
                      <a:pt x="606" y="58"/>
                    </a:lnTo>
                    <a:lnTo>
                      <a:pt x="598" y="54"/>
                    </a:lnTo>
                    <a:lnTo>
                      <a:pt x="590" y="50"/>
                    </a:lnTo>
                    <a:lnTo>
                      <a:pt x="406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4" name="Freeform 375">
                <a:extLst>
                  <a:ext uri="{FF2B5EF4-FFF2-40B4-BE49-F238E27FC236}">
                    <a16:creationId xmlns:a16="http://schemas.microsoft.com/office/drawing/2014/main" id="{4B96859E-3493-81AC-D1B8-77D0EAEEC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3100" y="6189663"/>
                <a:ext cx="92075" cy="22225"/>
              </a:xfrm>
              <a:custGeom>
                <a:avLst/>
                <a:gdLst>
                  <a:gd name="T0" fmla="*/ 0 w 58"/>
                  <a:gd name="T1" fmla="*/ 14 h 14"/>
                  <a:gd name="T2" fmla="*/ 0 w 58"/>
                  <a:gd name="T3" fmla="*/ 14 h 14"/>
                  <a:gd name="T4" fmla="*/ 0 w 58"/>
                  <a:gd name="T5" fmla="*/ 9 h 14"/>
                  <a:gd name="T6" fmla="*/ 2 w 58"/>
                  <a:gd name="T7" fmla="*/ 6 h 14"/>
                  <a:gd name="T8" fmla="*/ 5 w 58"/>
                  <a:gd name="T9" fmla="*/ 2 h 14"/>
                  <a:gd name="T10" fmla="*/ 9 w 58"/>
                  <a:gd name="T11" fmla="*/ 1 h 14"/>
                  <a:gd name="T12" fmla="*/ 13 w 58"/>
                  <a:gd name="T13" fmla="*/ 0 h 14"/>
                  <a:gd name="T14" fmla="*/ 17 w 58"/>
                  <a:gd name="T15" fmla="*/ 0 h 14"/>
                  <a:gd name="T16" fmla="*/ 29 w 58"/>
                  <a:gd name="T17" fmla="*/ 0 h 14"/>
                  <a:gd name="T18" fmla="*/ 29 w 58"/>
                  <a:gd name="T19" fmla="*/ 0 h 14"/>
                  <a:gd name="T20" fmla="*/ 40 w 58"/>
                  <a:gd name="T21" fmla="*/ 0 h 14"/>
                  <a:gd name="T22" fmla="*/ 45 w 58"/>
                  <a:gd name="T23" fmla="*/ 0 h 14"/>
                  <a:gd name="T24" fmla="*/ 49 w 58"/>
                  <a:gd name="T25" fmla="*/ 1 h 14"/>
                  <a:gd name="T26" fmla="*/ 52 w 58"/>
                  <a:gd name="T27" fmla="*/ 2 h 14"/>
                  <a:gd name="T28" fmla="*/ 56 w 58"/>
                  <a:gd name="T29" fmla="*/ 6 h 14"/>
                  <a:gd name="T30" fmla="*/ 57 w 58"/>
                  <a:gd name="T31" fmla="*/ 9 h 14"/>
                  <a:gd name="T32" fmla="*/ 58 w 58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4">
                    <a:moveTo>
                      <a:pt x="0" y="14"/>
                    </a:moveTo>
                    <a:lnTo>
                      <a:pt x="0" y="14"/>
                    </a:lnTo>
                    <a:lnTo>
                      <a:pt x="0" y="9"/>
                    </a:lnTo>
                    <a:lnTo>
                      <a:pt x="2" y="6"/>
                    </a:lnTo>
                    <a:lnTo>
                      <a:pt x="5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40" y="0"/>
                    </a:lnTo>
                    <a:lnTo>
                      <a:pt x="45" y="0"/>
                    </a:lnTo>
                    <a:lnTo>
                      <a:pt x="49" y="1"/>
                    </a:lnTo>
                    <a:lnTo>
                      <a:pt x="52" y="2"/>
                    </a:lnTo>
                    <a:lnTo>
                      <a:pt x="56" y="6"/>
                    </a:lnTo>
                    <a:lnTo>
                      <a:pt x="57" y="9"/>
                    </a:lnTo>
                    <a:lnTo>
                      <a:pt x="58" y="14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5" name="Freeform 376">
                <a:extLst>
                  <a:ext uri="{FF2B5EF4-FFF2-40B4-BE49-F238E27FC236}">
                    <a16:creationId xmlns:a16="http://schemas.microsoft.com/office/drawing/2014/main" id="{EEF90493-C389-55A6-0AD6-3E1DDF7ED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3" y="6189663"/>
                <a:ext cx="92075" cy="22225"/>
              </a:xfrm>
              <a:custGeom>
                <a:avLst/>
                <a:gdLst>
                  <a:gd name="T0" fmla="*/ 0 w 58"/>
                  <a:gd name="T1" fmla="*/ 14 h 14"/>
                  <a:gd name="T2" fmla="*/ 0 w 58"/>
                  <a:gd name="T3" fmla="*/ 14 h 14"/>
                  <a:gd name="T4" fmla="*/ 1 w 58"/>
                  <a:gd name="T5" fmla="*/ 9 h 14"/>
                  <a:gd name="T6" fmla="*/ 2 w 58"/>
                  <a:gd name="T7" fmla="*/ 6 h 14"/>
                  <a:gd name="T8" fmla="*/ 6 w 58"/>
                  <a:gd name="T9" fmla="*/ 2 h 14"/>
                  <a:gd name="T10" fmla="*/ 9 w 58"/>
                  <a:gd name="T11" fmla="*/ 1 h 14"/>
                  <a:gd name="T12" fmla="*/ 13 w 58"/>
                  <a:gd name="T13" fmla="*/ 0 h 14"/>
                  <a:gd name="T14" fmla="*/ 19 w 58"/>
                  <a:gd name="T15" fmla="*/ 0 h 14"/>
                  <a:gd name="T16" fmla="*/ 29 w 58"/>
                  <a:gd name="T17" fmla="*/ 0 h 14"/>
                  <a:gd name="T18" fmla="*/ 29 w 58"/>
                  <a:gd name="T19" fmla="*/ 0 h 14"/>
                  <a:gd name="T20" fmla="*/ 41 w 58"/>
                  <a:gd name="T21" fmla="*/ 0 h 14"/>
                  <a:gd name="T22" fmla="*/ 45 w 58"/>
                  <a:gd name="T23" fmla="*/ 0 h 14"/>
                  <a:gd name="T24" fmla="*/ 49 w 58"/>
                  <a:gd name="T25" fmla="*/ 1 h 14"/>
                  <a:gd name="T26" fmla="*/ 54 w 58"/>
                  <a:gd name="T27" fmla="*/ 2 h 14"/>
                  <a:gd name="T28" fmla="*/ 56 w 58"/>
                  <a:gd name="T29" fmla="*/ 6 h 14"/>
                  <a:gd name="T30" fmla="*/ 58 w 58"/>
                  <a:gd name="T31" fmla="*/ 9 h 14"/>
                  <a:gd name="T32" fmla="*/ 58 w 58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4">
                    <a:moveTo>
                      <a:pt x="0" y="14"/>
                    </a:moveTo>
                    <a:lnTo>
                      <a:pt x="0" y="14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41" y="0"/>
                    </a:lnTo>
                    <a:lnTo>
                      <a:pt x="45" y="0"/>
                    </a:lnTo>
                    <a:lnTo>
                      <a:pt x="49" y="1"/>
                    </a:lnTo>
                    <a:lnTo>
                      <a:pt x="54" y="2"/>
                    </a:lnTo>
                    <a:lnTo>
                      <a:pt x="56" y="6"/>
                    </a:lnTo>
                    <a:lnTo>
                      <a:pt x="58" y="9"/>
                    </a:lnTo>
                    <a:lnTo>
                      <a:pt x="58" y="14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6" name="Freeform 377">
                <a:extLst>
                  <a:ext uri="{FF2B5EF4-FFF2-40B4-BE49-F238E27FC236}">
                    <a16:creationId xmlns:a16="http://schemas.microsoft.com/office/drawing/2014/main" id="{BAFD1464-A5F3-8DD5-717D-6DC934431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638" y="6053138"/>
                <a:ext cx="282575" cy="481013"/>
              </a:xfrm>
              <a:custGeom>
                <a:avLst/>
                <a:gdLst>
                  <a:gd name="T0" fmla="*/ 33 w 178"/>
                  <a:gd name="T1" fmla="*/ 0 h 303"/>
                  <a:gd name="T2" fmla="*/ 33 w 178"/>
                  <a:gd name="T3" fmla="*/ 71 h 303"/>
                  <a:gd name="T4" fmla="*/ 33 w 178"/>
                  <a:gd name="T5" fmla="*/ 71 h 303"/>
                  <a:gd name="T6" fmla="*/ 26 w 178"/>
                  <a:gd name="T7" fmla="*/ 72 h 303"/>
                  <a:gd name="T8" fmla="*/ 20 w 178"/>
                  <a:gd name="T9" fmla="*/ 76 h 303"/>
                  <a:gd name="T10" fmla="*/ 13 w 178"/>
                  <a:gd name="T11" fmla="*/ 80 h 303"/>
                  <a:gd name="T12" fmla="*/ 9 w 178"/>
                  <a:gd name="T13" fmla="*/ 85 h 303"/>
                  <a:gd name="T14" fmla="*/ 6 w 178"/>
                  <a:gd name="T15" fmla="*/ 92 h 303"/>
                  <a:gd name="T16" fmla="*/ 2 w 178"/>
                  <a:gd name="T17" fmla="*/ 99 h 303"/>
                  <a:gd name="T18" fmla="*/ 1 w 178"/>
                  <a:gd name="T19" fmla="*/ 107 h 303"/>
                  <a:gd name="T20" fmla="*/ 0 w 178"/>
                  <a:gd name="T21" fmla="*/ 115 h 303"/>
                  <a:gd name="T22" fmla="*/ 1 w 178"/>
                  <a:gd name="T23" fmla="*/ 123 h 303"/>
                  <a:gd name="T24" fmla="*/ 2 w 178"/>
                  <a:gd name="T25" fmla="*/ 131 h 303"/>
                  <a:gd name="T26" fmla="*/ 6 w 178"/>
                  <a:gd name="T27" fmla="*/ 139 h 303"/>
                  <a:gd name="T28" fmla="*/ 9 w 178"/>
                  <a:gd name="T29" fmla="*/ 145 h 303"/>
                  <a:gd name="T30" fmla="*/ 13 w 178"/>
                  <a:gd name="T31" fmla="*/ 150 h 303"/>
                  <a:gd name="T32" fmla="*/ 20 w 178"/>
                  <a:gd name="T33" fmla="*/ 155 h 303"/>
                  <a:gd name="T34" fmla="*/ 26 w 178"/>
                  <a:gd name="T35" fmla="*/ 157 h 303"/>
                  <a:gd name="T36" fmla="*/ 33 w 178"/>
                  <a:gd name="T37" fmla="*/ 158 h 303"/>
                  <a:gd name="T38" fmla="*/ 33 w 178"/>
                  <a:gd name="T39" fmla="*/ 158 h 303"/>
                  <a:gd name="T40" fmla="*/ 34 w 178"/>
                  <a:gd name="T41" fmla="*/ 174 h 303"/>
                  <a:gd name="T42" fmla="*/ 38 w 178"/>
                  <a:gd name="T43" fmla="*/ 189 h 303"/>
                  <a:gd name="T44" fmla="*/ 43 w 178"/>
                  <a:gd name="T45" fmla="*/ 204 h 303"/>
                  <a:gd name="T46" fmla="*/ 49 w 178"/>
                  <a:gd name="T47" fmla="*/ 218 h 303"/>
                  <a:gd name="T48" fmla="*/ 58 w 178"/>
                  <a:gd name="T49" fmla="*/ 230 h 303"/>
                  <a:gd name="T50" fmla="*/ 68 w 178"/>
                  <a:gd name="T51" fmla="*/ 242 h 303"/>
                  <a:gd name="T52" fmla="*/ 78 w 178"/>
                  <a:gd name="T53" fmla="*/ 253 h 303"/>
                  <a:gd name="T54" fmla="*/ 89 w 178"/>
                  <a:gd name="T55" fmla="*/ 262 h 303"/>
                  <a:gd name="T56" fmla="*/ 101 w 178"/>
                  <a:gd name="T57" fmla="*/ 272 h 303"/>
                  <a:gd name="T58" fmla="*/ 112 w 178"/>
                  <a:gd name="T59" fmla="*/ 280 h 303"/>
                  <a:gd name="T60" fmla="*/ 125 w 178"/>
                  <a:gd name="T61" fmla="*/ 287 h 303"/>
                  <a:gd name="T62" fmla="*/ 137 w 178"/>
                  <a:gd name="T63" fmla="*/ 292 h 303"/>
                  <a:gd name="T64" fmla="*/ 149 w 178"/>
                  <a:gd name="T65" fmla="*/ 297 h 303"/>
                  <a:gd name="T66" fmla="*/ 159 w 178"/>
                  <a:gd name="T67" fmla="*/ 300 h 303"/>
                  <a:gd name="T68" fmla="*/ 169 w 178"/>
                  <a:gd name="T69" fmla="*/ 302 h 303"/>
                  <a:gd name="T70" fmla="*/ 178 w 178"/>
                  <a:gd name="T71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8" h="303">
                    <a:moveTo>
                      <a:pt x="33" y="0"/>
                    </a:moveTo>
                    <a:lnTo>
                      <a:pt x="33" y="71"/>
                    </a:lnTo>
                    <a:lnTo>
                      <a:pt x="33" y="71"/>
                    </a:lnTo>
                    <a:lnTo>
                      <a:pt x="26" y="72"/>
                    </a:lnTo>
                    <a:lnTo>
                      <a:pt x="20" y="76"/>
                    </a:lnTo>
                    <a:lnTo>
                      <a:pt x="13" y="80"/>
                    </a:lnTo>
                    <a:lnTo>
                      <a:pt x="9" y="85"/>
                    </a:lnTo>
                    <a:lnTo>
                      <a:pt x="6" y="92"/>
                    </a:lnTo>
                    <a:lnTo>
                      <a:pt x="2" y="99"/>
                    </a:lnTo>
                    <a:lnTo>
                      <a:pt x="1" y="107"/>
                    </a:lnTo>
                    <a:lnTo>
                      <a:pt x="0" y="115"/>
                    </a:lnTo>
                    <a:lnTo>
                      <a:pt x="1" y="123"/>
                    </a:lnTo>
                    <a:lnTo>
                      <a:pt x="2" y="131"/>
                    </a:lnTo>
                    <a:lnTo>
                      <a:pt x="6" y="139"/>
                    </a:lnTo>
                    <a:lnTo>
                      <a:pt x="9" y="145"/>
                    </a:lnTo>
                    <a:lnTo>
                      <a:pt x="13" y="150"/>
                    </a:lnTo>
                    <a:lnTo>
                      <a:pt x="20" y="155"/>
                    </a:lnTo>
                    <a:lnTo>
                      <a:pt x="26" y="157"/>
                    </a:lnTo>
                    <a:lnTo>
                      <a:pt x="33" y="158"/>
                    </a:lnTo>
                    <a:lnTo>
                      <a:pt x="33" y="158"/>
                    </a:lnTo>
                    <a:lnTo>
                      <a:pt x="34" y="174"/>
                    </a:lnTo>
                    <a:lnTo>
                      <a:pt x="38" y="189"/>
                    </a:lnTo>
                    <a:lnTo>
                      <a:pt x="43" y="204"/>
                    </a:lnTo>
                    <a:lnTo>
                      <a:pt x="49" y="218"/>
                    </a:lnTo>
                    <a:lnTo>
                      <a:pt x="58" y="230"/>
                    </a:lnTo>
                    <a:lnTo>
                      <a:pt x="68" y="242"/>
                    </a:lnTo>
                    <a:lnTo>
                      <a:pt x="78" y="253"/>
                    </a:lnTo>
                    <a:lnTo>
                      <a:pt x="89" y="262"/>
                    </a:lnTo>
                    <a:lnTo>
                      <a:pt x="101" y="272"/>
                    </a:lnTo>
                    <a:lnTo>
                      <a:pt x="112" y="280"/>
                    </a:lnTo>
                    <a:lnTo>
                      <a:pt x="125" y="287"/>
                    </a:lnTo>
                    <a:lnTo>
                      <a:pt x="137" y="292"/>
                    </a:lnTo>
                    <a:lnTo>
                      <a:pt x="149" y="297"/>
                    </a:lnTo>
                    <a:lnTo>
                      <a:pt x="159" y="300"/>
                    </a:lnTo>
                    <a:lnTo>
                      <a:pt x="169" y="302"/>
                    </a:lnTo>
                    <a:lnTo>
                      <a:pt x="178" y="303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39" name="Freeform 378">
                <a:extLst>
                  <a:ext uri="{FF2B5EF4-FFF2-40B4-BE49-F238E27FC236}">
                    <a16:creationId xmlns:a16="http://schemas.microsoft.com/office/drawing/2014/main" id="{2C306261-7DFD-4699-EC7D-3FA8CB16E3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6053138"/>
                <a:ext cx="280988" cy="481013"/>
              </a:xfrm>
              <a:custGeom>
                <a:avLst/>
                <a:gdLst>
                  <a:gd name="T0" fmla="*/ 144 w 177"/>
                  <a:gd name="T1" fmla="*/ 0 h 303"/>
                  <a:gd name="T2" fmla="*/ 144 w 177"/>
                  <a:gd name="T3" fmla="*/ 71 h 303"/>
                  <a:gd name="T4" fmla="*/ 144 w 177"/>
                  <a:gd name="T5" fmla="*/ 71 h 303"/>
                  <a:gd name="T6" fmla="*/ 151 w 177"/>
                  <a:gd name="T7" fmla="*/ 72 h 303"/>
                  <a:gd name="T8" fmla="*/ 159 w 177"/>
                  <a:gd name="T9" fmla="*/ 76 h 303"/>
                  <a:gd name="T10" fmla="*/ 164 w 177"/>
                  <a:gd name="T11" fmla="*/ 80 h 303"/>
                  <a:gd name="T12" fmla="*/ 168 w 177"/>
                  <a:gd name="T13" fmla="*/ 85 h 303"/>
                  <a:gd name="T14" fmla="*/ 171 w 177"/>
                  <a:gd name="T15" fmla="*/ 92 h 303"/>
                  <a:gd name="T16" fmla="*/ 175 w 177"/>
                  <a:gd name="T17" fmla="*/ 99 h 303"/>
                  <a:gd name="T18" fmla="*/ 176 w 177"/>
                  <a:gd name="T19" fmla="*/ 107 h 303"/>
                  <a:gd name="T20" fmla="*/ 177 w 177"/>
                  <a:gd name="T21" fmla="*/ 115 h 303"/>
                  <a:gd name="T22" fmla="*/ 176 w 177"/>
                  <a:gd name="T23" fmla="*/ 123 h 303"/>
                  <a:gd name="T24" fmla="*/ 175 w 177"/>
                  <a:gd name="T25" fmla="*/ 131 h 303"/>
                  <a:gd name="T26" fmla="*/ 171 w 177"/>
                  <a:gd name="T27" fmla="*/ 139 h 303"/>
                  <a:gd name="T28" fmla="*/ 168 w 177"/>
                  <a:gd name="T29" fmla="*/ 145 h 303"/>
                  <a:gd name="T30" fmla="*/ 164 w 177"/>
                  <a:gd name="T31" fmla="*/ 150 h 303"/>
                  <a:gd name="T32" fmla="*/ 159 w 177"/>
                  <a:gd name="T33" fmla="*/ 155 h 303"/>
                  <a:gd name="T34" fmla="*/ 151 w 177"/>
                  <a:gd name="T35" fmla="*/ 157 h 303"/>
                  <a:gd name="T36" fmla="*/ 144 w 177"/>
                  <a:gd name="T37" fmla="*/ 158 h 303"/>
                  <a:gd name="T38" fmla="*/ 144 w 177"/>
                  <a:gd name="T39" fmla="*/ 158 h 303"/>
                  <a:gd name="T40" fmla="*/ 143 w 177"/>
                  <a:gd name="T41" fmla="*/ 174 h 303"/>
                  <a:gd name="T42" fmla="*/ 139 w 177"/>
                  <a:gd name="T43" fmla="*/ 189 h 303"/>
                  <a:gd name="T44" fmla="*/ 134 w 177"/>
                  <a:gd name="T45" fmla="*/ 204 h 303"/>
                  <a:gd name="T46" fmla="*/ 128 w 177"/>
                  <a:gd name="T47" fmla="*/ 218 h 303"/>
                  <a:gd name="T48" fmla="*/ 119 w 177"/>
                  <a:gd name="T49" fmla="*/ 230 h 303"/>
                  <a:gd name="T50" fmla="*/ 110 w 177"/>
                  <a:gd name="T51" fmla="*/ 242 h 303"/>
                  <a:gd name="T52" fmla="*/ 99 w 177"/>
                  <a:gd name="T53" fmla="*/ 253 h 303"/>
                  <a:gd name="T54" fmla="*/ 88 w 177"/>
                  <a:gd name="T55" fmla="*/ 262 h 303"/>
                  <a:gd name="T56" fmla="*/ 76 w 177"/>
                  <a:gd name="T57" fmla="*/ 272 h 303"/>
                  <a:gd name="T58" fmla="*/ 65 w 177"/>
                  <a:gd name="T59" fmla="*/ 280 h 303"/>
                  <a:gd name="T60" fmla="*/ 52 w 177"/>
                  <a:gd name="T61" fmla="*/ 287 h 303"/>
                  <a:gd name="T62" fmla="*/ 40 w 177"/>
                  <a:gd name="T63" fmla="*/ 292 h 303"/>
                  <a:gd name="T64" fmla="*/ 29 w 177"/>
                  <a:gd name="T65" fmla="*/ 297 h 303"/>
                  <a:gd name="T66" fmla="*/ 19 w 177"/>
                  <a:gd name="T67" fmla="*/ 300 h 303"/>
                  <a:gd name="T68" fmla="*/ 8 w 177"/>
                  <a:gd name="T69" fmla="*/ 302 h 303"/>
                  <a:gd name="T70" fmla="*/ 0 w 177"/>
                  <a:gd name="T71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7" h="303">
                    <a:moveTo>
                      <a:pt x="144" y="0"/>
                    </a:moveTo>
                    <a:lnTo>
                      <a:pt x="144" y="71"/>
                    </a:lnTo>
                    <a:lnTo>
                      <a:pt x="144" y="71"/>
                    </a:lnTo>
                    <a:lnTo>
                      <a:pt x="151" y="72"/>
                    </a:lnTo>
                    <a:lnTo>
                      <a:pt x="159" y="76"/>
                    </a:lnTo>
                    <a:lnTo>
                      <a:pt x="164" y="80"/>
                    </a:lnTo>
                    <a:lnTo>
                      <a:pt x="168" y="85"/>
                    </a:lnTo>
                    <a:lnTo>
                      <a:pt x="171" y="92"/>
                    </a:lnTo>
                    <a:lnTo>
                      <a:pt x="175" y="99"/>
                    </a:lnTo>
                    <a:lnTo>
                      <a:pt x="176" y="107"/>
                    </a:lnTo>
                    <a:lnTo>
                      <a:pt x="177" y="115"/>
                    </a:lnTo>
                    <a:lnTo>
                      <a:pt x="176" y="123"/>
                    </a:lnTo>
                    <a:lnTo>
                      <a:pt x="175" y="131"/>
                    </a:lnTo>
                    <a:lnTo>
                      <a:pt x="171" y="139"/>
                    </a:lnTo>
                    <a:lnTo>
                      <a:pt x="168" y="145"/>
                    </a:lnTo>
                    <a:lnTo>
                      <a:pt x="164" y="150"/>
                    </a:lnTo>
                    <a:lnTo>
                      <a:pt x="159" y="155"/>
                    </a:lnTo>
                    <a:lnTo>
                      <a:pt x="151" y="157"/>
                    </a:lnTo>
                    <a:lnTo>
                      <a:pt x="144" y="158"/>
                    </a:lnTo>
                    <a:lnTo>
                      <a:pt x="144" y="158"/>
                    </a:lnTo>
                    <a:lnTo>
                      <a:pt x="143" y="174"/>
                    </a:lnTo>
                    <a:lnTo>
                      <a:pt x="139" y="189"/>
                    </a:lnTo>
                    <a:lnTo>
                      <a:pt x="134" y="204"/>
                    </a:lnTo>
                    <a:lnTo>
                      <a:pt x="128" y="218"/>
                    </a:lnTo>
                    <a:lnTo>
                      <a:pt x="119" y="230"/>
                    </a:lnTo>
                    <a:lnTo>
                      <a:pt x="110" y="242"/>
                    </a:lnTo>
                    <a:lnTo>
                      <a:pt x="99" y="253"/>
                    </a:lnTo>
                    <a:lnTo>
                      <a:pt x="88" y="262"/>
                    </a:lnTo>
                    <a:lnTo>
                      <a:pt x="76" y="272"/>
                    </a:lnTo>
                    <a:lnTo>
                      <a:pt x="65" y="280"/>
                    </a:lnTo>
                    <a:lnTo>
                      <a:pt x="52" y="287"/>
                    </a:lnTo>
                    <a:lnTo>
                      <a:pt x="40" y="292"/>
                    </a:lnTo>
                    <a:lnTo>
                      <a:pt x="29" y="297"/>
                    </a:lnTo>
                    <a:lnTo>
                      <a:pt x="19" y="300"/>
                    </a:lnTo>
                    <a:lnTo>
                      <a:pt x="8" y="302"/>
                    </a:lnTo>
                    <a:lnTo>
                      <a:pt x="0" y="303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0" name="Freeform 379">
                <a:extLst>
                  <a:ext uri="{FF2B5EF4-FFF2-40B4-BE49-F238E27FC236}">
                    <a16:creationId xmlns:a16="http://schemas.microsoft.com/office/drawing/2014/main" id="{F59CFFCD-F33C-88BD-5673-73ADC068F0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5800725"/>
                <a:ext cx="1055688" cy="182563"/>
              </a:xfrm>
              <a:custGeom>
                <a:avLst/>
                <a:gdLst>
                  <a:gd name="T0" fmla="*/ 333 w 665"/>
                  <a:gd name="T1" fmla="*/ 115 h 115"/>
                  <a:gd name="T2" fmla="*/ 665 w 665"/>
                  <a:gd name="T3" fmla="*/ 57 h 115"/>
                  <a:gd name="T4" fmla="*/ 333 w 665"/>
                  <a:gd name="T5" fmla="*/ 0 h 115"/>
                  <a:gd name="T6" fmla="*/ 0 w 665"/>
                  <a:gd name="T7" fmla="*/ 57 h 115"/>
                  <a:gd name="T8" fmla="*/ 333 w 665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5" h="115">
                    <a:moveTo>
                      <a:pt x="333" y="115"/>
                    </a:moveTo>
                    <a:lnTo>
                      <a:pt x="665" y="57"/>
                    </a:lnTo>
                    <a:lnTo>
                      <a:pt x="333" y="0"/>
                    </a:lnTo>
                    <a:lnTo>
                      <a:pt x="0" y="57"/>
                    </a:lnTo>
                    <a:lnTo>
                      <a:pt x="333" y="115"/>
                    </a:ln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1" name="Freeform 380">
                <a:extLst>
                  <a:ext uri="{FF2B5EF4-FFF2-40B4-BE49-F238E27FC236}">
                    <a16:creationId xmlns:a16="http://schemas.microsoft.com/office/drawing/2014/main" id="{E5961142-E312-7C54-96B6-2FF3DC058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1025" y="5942013"/>
                <a:ext cx="458788" cy="179388"/>
              </a:xfrm>
              <a:custGeom>
                <a:avLst/>
                <a:gdLst>
                  <a:gd name="T0" fmla="*/ 0 w 289"/>
                  <a:gd name="T1" fmla="*/ 0 h 113"/>
                  <a:gd name="T2" fmla="*/ 0 w 289"/>
                  <a:gd name="T3" fmla="*/ 70 h 113"/>
                  <a:gd name="T4" fmla="*/ 0 w 289"/>
                  <a:gd name="T5" fmla="*/ 70 h 113"/>
                  <a:gd name="T6" fmla="*/ 9 w 289"/>
                  <a:gd name="T7" fmla="*/ 76 h 113"/>
                  <a:gd name="T8" fmla="*/ 20 w 289"/>
                  <a:gd name="T9" fmla="*/ 83 h 113"/>
                  <a:gd name="T10" fmla="*/ 35 w 289"/>
                  <a:gd name="T11" fmla="*/ 91 h 113"/>
                  <a:gd name="T12" fmla="*/ 55 w 289"/>
                  <a:gd name="T13" fmla="*/ 99 h 113"/>
                  <a:gd name="T14" fmla="*/ 67 w 289"/>
                  <a:gd name="T15" fmla="*/ 103 h 113"/>
                  <a:gd name="T16" fmla="*/ 79 w 289"/>
                  <a:gd name="T17" fmla="*/ 106 h 113"/>
                  <a:gd name="T18" fmla="*/ 93 w 289"/>
                  <a:gd name="T19" fmla="*/ 108 h 113"/>
                  <a:gd name="T20" fmla="*/ 109 w 289"/>
                  <a:gd name="T21" fmla="*/ 110 h 113"/>
                  <a:gd name="T22" fmla="*/ 126 w 289"/>
                  <a:gd name="T23" fmla="*/ 113 h 113"/>
                  <a:gd name="T24" fmla="*/ 145 w 289"/>
                  <a:gd name="T25" fmla="*/ 113 h 113"/>
                  <a:gd name="T26" fmla="*/ 145 w 289"/>
                  <a:gd name="T27" fmla="*/ 113 h 113"/>
                  <a:gd name="T28" fmla="*/ 163 w 289"/>
                  <a:gd name="T29" fmla="*/ 113 h 113"/>
                  <a:gd name="T30" fmla="*/ 180 w 289"/>
                  <a:gd name="T31" fmla="*/ 110 h 113"/>
                  <a:gd name="T32" fmla="*/ 196 w 289"/>
                  <a:gd name="T33" fmla="*/ 108 h 113"/>
                  <a:gd name="T34" fmla="*/ 210 w 289"/>
                  <a:gd name="T35" fmla="*/ 106 h 113"/>
                  <a:gd name="T36" fmla="*/ 222 w 289"/>
                  <a:gd name="T37" fmla="*/ 103 h 113"/>
                  <a:gd name="T38" fmla="*/ 234 w 289"/>
                  <a:gd name="T39" fmla="*/ 99 h 113"/>
                  <a:gd name="T40" fmla="*/ 255 w 289"/>
                  <a:gd name="T41" fmla="*/ 91 h 113"/>
                  <a:gd name="T42" fmla="*/ 269 w 289"/>
                  <a:gd name="T43" fmla="*/ 83 h 113"/>
                  <a:gd name="T44" fmla="*/ 280 w 289"/>
                  <a:gd name="T45" fmla="*/ 76 h 113"/>
                  <a:gd name="T46" fmla="*/ 289 w 289"/>
                  <a:gd name="T47" fmla="*/ 70 h 113"/>
                  <a:gd name="T48" fmla="*/ 289 w 289"/>
                  <a:gd name="T4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9" h="113">
                    <a:moveTo>
                      <a:pt x="0" y="0"/>
                    </a:moveTo>
                    <a:lnTo>
                      <a:pt x="0" y="70"/>
                    </a:lnTo>
                    <a:lnTo>
                      <a:pt x="0" y="70"/>
                    </a:lnTo>
                    <a:lnTo>
                      <a:pt x="9" y="76"/>
                    </a:lnTo>
                    <a:lnTo>
                      <a:pt x="20" y="83"/>
                    </a:lnTo>
                    <a:lnTo>
                      <a:pt x="35" y="91"/>
                    </a:lnTo>
                    <a:lnTo>
                      <a:pt x="55" y="99"/>
                    </a:lnTo>
                    <a:lnTo>
                      <a:pt x="67" y="103"/>
                    </a:lnTo>
                    <a:lnTo>
                      <a:pt x="79" y="106"/>
                    </a:lnTo>
                    <a:lnTo>
                      <a:pt x="93" y="108"/>
                    </a:lnTo>
                    <a:lnTo>
                      <a:pt x="109" y="110"/>
                    </a:lnTo>
                    <a:lnTo>
                      <a:pt x="126" y="113"/>
                    </a:lnTo>
                    <a:lnTo>
                      <a:pt x="145" y="113"/>
                    </a:lnTo>
                    <a:lnTo>
                      <a:pt x="145" y="113"/>
                    </a:lnTo>
                    <a:lnTo>
                      <a:pt x="163" y="113"/>
                    </a:lnTo>
                    <a:lnTo>
                      <a:pt x="180" y="110"/>
                    </a:lnTo>
                    <a:lnTo>
                      <a:pt x="196" y="108"/>
                    </a:lnTo>
                    <a:lnTo>
                      <a:pt x="210" y="106"/>
                    </a:lnTo>
                    <a:lnTo>
                      <a:pt x="222" y="103"/>
                    </a:lnTo>
                    <a:lnTo>
                      <a:pt x="234" y="99"/>
                    </a:lnTo>
                    <a:lnTo>
                      <a:pt x="255" y="91"/>
                    </a:lnTo>
                    <a:lnTo>
                      <a:pt x="269" y="83"/>
                    </a:lnTo>
                    <a:lnTo>
                      <a:pt x="280" y="76"/>
                    </a:lnTo>
                    <a:lnTo>
                      <a:pt x="289" y="70"/>
                    </a:lnTo>
                    <a:lnTo>
                      <a:pt x="289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2" name="Line 381">
                <a:extLst>
                  <a:ext uri="{FF2B5EF4-FFF2-40B4-BE49-F238E27FC236}">
                    <a16:creationId xmlns:a16="http://schemas.microsoft.com/office/drawing/2014/main" id="{643F19CD-64F4-AA99-1ED2-398A30D02A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48463" y="5911850"/>
                <a:ext cx="0" cy="163513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3" name="Freeform 382">
                <a:extLst>
                  <a:ext uri="{FF2B5EF4-FFF2-40B4-BE49-F238E27FC236}">
                    <a16:creationId xmlns:a16="http://schemas.microsoft.com/office/drawing/2014/main" id="{D9F74F5D-6E29-5997-F1DD-8A4CD3579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8613" y="6075363"/>
                <a:ext cx="138113" cy="320675"/>
              </a:xfrm>
              <a:custGeom>
                <a:avLst/>
                <a:gdLst>
                  <a:gd name="T0" fmla="*/ 44 w 87"/>
                  <a:gd name="T1" fmla="*/ 0 h 202"/>
                  <a:gd name="T2" fmla="*/ 0 w 87"/>
                  <a:gd name="T3" fmla="*/ 202 h 202"/>
                  <a:gd name="T4" fmla="*/ 87 w 87"/>
                  <a:gd name="T5" fmla="*/ 202 h 202"/>
                  <a:gd name="T6" fmla="*/ 44 w 87"/>
                  <a:gd name="T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02">
                    <a:moveTo>
                      <a:pt x="44" y="0"/>
                    </a:moveTo>
                    <a:lnTo>
                      <a:pt x="0" y="202"/>
                    </a:lnTo>
                    <a:lnTo>
                      <a:pt x="87" y="202"/>
                    </a:lnTo>
                    <a:lnTo>
                      <a:pt x="44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44" name="Freeform 383">
                <a:extLst>
                  <a:ext uri="{FF2B5EF4-FFF2-40B4-BE49-F238E27FC236}">
                    <a16:creationId xmlns:a16="http://schemas.microsoft.com/office/drawing/2014/main" id="{43C69A44-3A7E-E273-50F1-2A2CE0707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9913" y="6523038"/>
                <a:ext cx="481013" cy="239713"/>
              </a:xfrm>
              <a:custGeom>
                <a:avLst/>
                <a:gdLst>
                  <a:gd name="T0" fmla="*/ 0 w 303"/>
                  <a:gd name="T1" fmla="*/ 0 h 151"/>
                  <a:gd name="T2" fmla="*/ 152 w 303"/>
                  <a:gd name="T3" fmla="*/ 151 h 151"/>
                  <a:gd name="T4" fmla="*/ 303 w 303"/>
                  <a:gd name="T5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3" h="151">
                    <a:moveTo>
                      <a:pt x="0" y="0"/>
                    </a:moveTo>
                    <a:lnTo>
                      <a:pt x="152" y="151"/>
                    </a:lnTo>
                    <a:lnTo>
                      <a:pt x="303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6DD79790-E8B4-FC90-7C29-D65F434C7DAA}"/>
              </a:ext>
            </a:extLst>
          </p:cNvPr>
          <p:cNvGrpSpPr/>
          <p:nvPr/>
        </p:nvGrpSpPr>
        <p:grpSpPr>
          <a:xfrm>
            <a:off x="3133387" y="5289605"/>
            <a:ext cx="242529" cy="235099"/>
            <a:chOff x="8691123" y="6211467"/>
            <a:chExt cx="242529" cy="235099"/>
          </a:xfrm>
        </p:grpSpPr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17A32C3F-31F8-96FD-A05C-B03AE70C2E23}"/>
                </a:ext>
              </a:extLst>
            </p:cNvPr>
            <p:cNvSpPr/>
            <p:nvPr/>
          </p:nvSpPr>
          <p:spPr>
            <a:xfrm>
              <a:off x="8691123" y="6211467"/>
              <a:ext cx="242529" cy="23509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50" name="Gruppieren 49">
              <a:extLst>
                <a:ext uri="{FF2B5EF4-FFF2-40B4-BE49-F238E27FC236}">
                  <a16:creationId xmlns:a16="http://schemas.microsoft.com/office/drawing/2014/main" id="{BA3FB901-8C97-1155-B25D-64004B796D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742457" y="6247331"/>
              <a:ext cx="152202" cy="151974"/>
              <a:chOff x="6632575" y="5800725"/>
              <a:chExt cx="1055688" cy="1054101"/>
            </a:xfrm>
          </p:grpSpPr>
          <p:sp>
            <p:nvSpPr>
              <p:cNvPr id="51" name="Freeform 374">
                <a:extLst>
                  <a:ext uri="{FF2B5EF4-FFF2-40B4-BE49-F238E27FC236}">
                    <a16:creationId xmlns:a16="http://schemas.microsoft.com/office/drawing/2014/main" id="{E5B7DFAD-0B5B-3055-EC60-90D2931694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6488113"/>
                <a:ext cx="1055688" cy="366713"/>
              </a:xfrm>
              <a:custGeom>
                <a:avLst/>
                <a:gdLst>
                  <a:gd name="T0" fmla="*/ 259 w 665"/>
                  <a:gd name="T1" fmla="*/ 0 h 231"/>
                  <a:gd name="T2" fmla="*/ 75 w 665"/>
                  <a:gd name="T3" fmla="*/ 50 h 231"/>
                  <a:gd name="T4" fmla="*/ 75 w 665"/>
                  <a:gd name="T5" fmla="*/ 50 h 231"/>
                  <a:gd name="T6" fmla="*/ 67 w 665"/>
                  <a:gd name="T7" fmla="*/ 54 h 231"/>
                  <a:gd name="T8" fmla="*/ 59 w 665"/>
                  <a:gd name="T9" fmla="*/ 58 h 231"/>
                  <a:gd name="T10" fmla="*/ 52 w 665"/>
                  <a:gd name="T11" fmla="*/ 62 h 231"/>
                  <a:gd name="T12" fmla="*/ 44 w 665"/>
                  <a:gd name="T13" fmla="*/ 68 h 231"/>
                  <a:gd name="T14" fmla="*/ 38 w 665"/>
                  <a:gd name="T15" fmla="*/ 73 h 231"/>
                  <a:gd name="T16" fmla="*/ 31 w 665"/>
                  <a:gd name="T17" fmla="*/ 79 h 231"/>
                  <a:gd name="T18" fmla="*/ 26 w 665"/>
                  <a:gd name="T19" fmla="*/ 86 h 231"/>
                  <a:gd name="T20" fmla="*/ 21 w 665"/>
                  <a:gd name="T21" fmla="*/ 93 h 231"/>
                  <a:gd name="T22" fmla="*/ 16 w 665"/>
                  <a:gd name="T23" fmla="*/ 100 h 231"/>
                  <a:gd name="T24" fmla="*/ 12 w 665"/>
                  <a:gd name="T25" fmla="*/ 108 h 231"/>
                  <a:gd name="T26" fmla="*/ 9 w 665"/>
                  <a:gd name="T27" fmla="*/ 116 h 231"/>
                  <a:gd name="T28" fmla="*/ 6 w 665"/>
                  <a:gd name="T29" fmla="*/ 124 h 231"/>
                  <a:gd name="T30" fmla="*/ 4 w 665"/>
                  <a:gd name="T31" fmla="*/ 133 h 231"/>
                  <a:gd name="T32" fmla="*/ 2 w 665"/>
                  <a:gd name="T33" fmla="*/ 141 h 231"/>
                  <a:gd name="T34" fmla="*/ 0 w 665"/>
                  <a:gd name="T35" fmla="*/ 150 h 231"/>
                  <a:gd name="T36" fmla="*/ 0 w 665"/>
                  <a:gd name="T37" fmla="*/ 158 h 231"/>
                  <a:gd name="T38" fmla="*/ 0 w 665"/>
                  <a:gd name="T39" fmla="*/ 231 h 231"/>
                  <a:gd name="T40" fmla="*/ 665 w 665"/>
                  <a:gd name="T41" fmla="*/ 231 h 231"/>
                  <a:gd name="T42" fmla="*/ 665 w 665"/>
                  <a:gd name="T43" fmla="*/ 158 h 231"/>
                  <a:gd name="T44" fmla="*/ 665 w 665"/>
                  <a:gd name="T45" fmla="*/ 158 h 231"/>
                  <a:gd name="T46" fmla="*/ 665 w 665"/>
                  <a:gd name="T47" fmla="*/ 150 h 231"/>
                  <a:gd name="T48" fmla="*/ 664 w 665"/>
                  <a:gd name="T49" fmla="*/ 141 h 231"/>
                  <a:gd name="T50" fmla="*/ 661 w 665"/>
                  <a:gd name="T51" fmla="*/ 133 h 231"/>
                  <a:gd name="T52" fmla="*/ 659 w 665"/>
                  <a:gd name="T53" fmla="*/ 124 h 231"/>
                  <a:gd name="T54" fmla="*/ 656 w 665"/>
                  <a:gd name="T55" fmla="*/ 116 h 231"/>
                  <a:gd name="T56" fmla="*/ 653 w 665"/>
                  <a:gd name="T57" fmla="*/ 108 h 231"/>
                  <a:gd name="T58" fmla="*/ 649 w 665"/>
                  <a:gd name="T59" fmla="*/ 100 h 231"/>
                  <a:gd name="T60" fmla="*/ 644 w 665"/>
                  <a:gd name="T61" fmla="*/ 93 h 231"/>
                  <a:gd name="T62" fmla="*/ 639 w 665"/>
                  <a:gd name="T63" fmla="*/ 86 h 231"/>
                  <a:gd name="T64" fmla="*/ 634 w 665"/>
                  <a:gd name="T65" fmla="*/ 79 h 231"/>
                  <a:gd name="T66" fmla="*/ 627 w 665"/>
                  <a:gd name="T67" fmla="*/ 73 h 231"/>
                  <a:gd name="T68" fmla="*/ 621 w 665"/>
                  <a:gd name="T69" fmla="*/ 68 h 231"/>
                  <a:gd name="T70" fmla="*/ 613 w 665"/>
                  <a:gd name="T71" fmla="*/ 62 h 231"/>
                  <a:gd name="T72" fmla="*/ 606 w 665"/>
                  <a:gd name="T73" fmla="*/ 58 h 231"/>
                  <a:gd name="T74" fmla="*/ 598 w 665"/>
                  <a:gd name="T75" fmla="*/ 54 h 231"/>
                  <a:gd name="T76" fmla="*/ 590 w 665"/>
                  <a:gd name="T77" fmla="*/ 50 h 231"/>
                  <a:gd name="T78" fmla="*/ 406 w 665"/>
                  <a:gd name="T79" fmla="*/ 0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65" h="231">
                    <a:moveTo>
                      <a:pt x="259" y="0"/>
                    </a:moveTo>
                    <a:lnTo>
                      <a:pt x="75" y="50"/>
                    </a:lnTo>
                    <a:lnTo>
                      <a:pt x="75" y="50"/>
                    </a:lnTo>
                    <a:lnTo>
                      <a:pt x="67" y="54"/>
                    </a:lnTo>
                    <a:lnTo>
                      <a:pt x="59" y="58"/>
                    </a:lnTo>
                    <a:lnTo>
                      <a:pt x="52" y="62"/>
                    </a:lnTo>
                    <a:lnTo>
                      <a:pt x="44" y="68"/>
                    </a:lnTo>
                    <a:lnTo>
                      <a:pt x="38" y="73"/>
                    </a:lnTo>
                    <a:lnTo>
                      <a:pt x="31" y="79"/>
                    </a:lnTo>
                    <a:lnTo>
                      <a:pt x="26" y="86"/>
                    </a:lnTo>
                    <a:lnTo>
                      <a:pt x="21" y="93"/>
                    </a:lnTo>
                    <a:lnTo>
                      <a:pt x="16" y="100"/>
                    </a:lnTo>
                    <a:lnTo>
                      <a:pt x="12" y="108"/>
                    </a:lnTo>
                    <a:lnTo>
                      <a:pt x="9" y="116"/>
                    </a:lnTo>
                    <a:lnTo>
                      <a:pt x="6" y="124"/>
                    </a:lnTo>
                    <a:lnTo>
                      <a:pt x="4" y="133"/>
                    </a:lnTo>
                    <a:lnTo>
                      <a:pt x="2" y="141"/>
                    </a:lnTo>
                    <a:lnTo>
                      <a:pt x="0" y="150"/>
                    </a:lnTo>
                    <a:lnTo>
                      <a:pt x="0" y="158"/>
                    </a:lnTo>
                    <a:lnTo>
                      <a:pt x="0" y="231"/>
                    </a:lnTo>
                    <a:lnTo>
                      <a:pt x="665" y="231"/>
                    </a:lnTo>
                    <a:lnTo>
                      <a:pt x="665" y="158"/>
                    </a:lnTo>
                    <a:lnTo>
                      <a:pt x="665" y="158"/>
                    </a:lnTo>
                    <a:lnTo>
                      <a:pt x="665" y="150"/>
                    </a:lnTo>
                    <a:lnTo>
                      <a:pt x="664" y="141"/>
                    </a:lnTo>
                    <a:lnTo>
                      <a:pt x="661" y="133"/>
                    </a:lnTo>
                    <a:lnTo>
                      <a:pt x="659" y="124"/>
                    </a:lnTo>
                    <a:lnTo>
                      <a:pt x="656" y="116"/>
                    </a:lnTo>
                    <a:lnTo>
                      <a:pt x="653" y="108"/>
                    </a:lnTo>
                    <a:lnTo>
                      <a:pt x="649" y="100"/>
                    </a:lnTo>
                    <a:lnTo>
                      <a:pt x="644" y="93"/>
                    </a:lnTo>
                    <a:lnTo>
                      <a:pt x="639" y="86"/>
                    </a:lnTo>
                    <a:lnTo>
                      <a:pt x="634" y="79"/>
                    </a:lnTo>
                    <a:lnTo>
                      <a:pt x="627" y="73"/>
                    </a:lnTo>
                    <a:lnTo>
                      <a:pt x="621" y="68"/>
                    </a:lnTo>
                    <a:lnTo>
                      <a:pt x="613" y="62"/>
                    </a:lnTo>
                    <a:lnTo>
                      <a:pt x="606" y="58"/>
                    </a:lnTo>
                    <a:lnTo>
                      <a:pt x="598" y="54"/>
                    </a:lnTo>
                    <a:lnTo>
                      <a:pt x="590" y="50"/>
                    </a:lnTo>
                    <a:lnTo>
                      <a:pt x="406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2" name="Freeform 375">
                <a:extLst>
                  <a:ext uri="{FF2B5EF4-FFF2-40B4-BE49-F238E27FC236}">
                    <a16:creationId xmlns:a16="http://schemas.microsoft.com/office/drawing/2014/main" id="{5FFF6C2A-7598-E21D-984C-8DB5642B8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3100" y="6189663"/>
                <a:ext cx="92075" cy="22225"/>
              </a:xfrm>
              <a:custGeom>
                <a:avLst/>
                <a:gdLst>
                  <a:gd name="T0" fmla="*/ 0 w 58"/>
                  <a:gd name="T1" fmla="*/ 14 h 14"/>
                  <a:gd name="T2" fmla="*/ 0 w 58"/>
                  <a:gd name="T3" fmla="*/ 14 h 14"/>
                  <a:gd name="T4" fmla="*/ 0 w 58"/>
                  <a:gd name="T5" fmla="*/ 9 h 14"/>
                  <a:gd name="T6" fmla="*/ 2 w 58"/>
                  <a:gd name="T7" fmla="*/ 6 h 14"/>
                  <a:gd name="T8" fmla="*/ 5 w 58"/>
                  <a:gd name="T9" fmla="*/ 2 h 14"/>
                  <a:gd name="T10" fmla="*/ 9 w 58"/>
                  <a:gd name="T11" fmla="*/ 1 h 14"/>
                  <a:gd name="T12" fmla="*/ 13 w 58"/>
                  <a:gd name="T13" fmla="*/ 0 h 14"/>
                  <a:gd name="T14" fmla="*/ 17 w 58"/>
                  <a:gd name="T15" fmla="*/ 0 h 14"/>
                  <a:gd name="T16" fmla="*/ 29 w 58"/>
                  <a:gd name="T17" fmla="*/ 0 h 14"/>
                  <a:gd name="T18" fmla="*/ 29 w 58"/>
                  <a:gd name="T19" fmla="*/ 0 h 14"/>
                  <a:gd name="T20" fmla="*/ 40 w 58"/>
                  <a:gd name="T21" fmla="*/ 0 h 14"/>
                  <a:gd name="T22" fmla="*/ 45 w 58"/>
                  <a:gd name="T23" fmla="*/ 0 h 14"/>
                  <a:gd name="T24" fmla="*/ 49 w 58"/>
                  <a:gd name="T25" fmla="*/ 1 h 14"/>
                  <a:gd name="T26" fmla="*/ 52 w 58"/>
                  <a:gd name="T27" fmla="*/ 2 h 14"/>
                  <a:gd name="T28" fmla="*/ 56 w 58"/>
                  <a:gd name="T29" fmla="*/ 6 h 14"/>
                  <a:gd name="T30" fmla="*/ 57 w 58"/>
                  <a:gd name="T31" fmla="*/ 9 h 14"/>
                  <a:gd name="T32" fmla="*/ 58 w 58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4">
                    <a:moveTo>
                      <a:pt x="0" y="14"/>
                    </a:moveTo>
                    <a:lnTo>
                      <a:pt x="0" y="14"/>
                    </a:lnTo>
                    <a:lnTo>
                      <a:pt x="0" y="9"/>
                    </a:lnTo>
                    <a:lnTo>
                      <a:pt x="2" y="6"/>
                    </a:lnTo>
                    <a:lnTo>
                      <a:pt x="5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40" y="0"/>
                    </a:lnTo>
                    <a:lnTo>
                      <a:pt x="45" y="0"/>
                    </a:lnTo>
                    <a:lnTo>
                      <a:pt x="49" y="1"/>
                    </a:lnTo>
                    <a:lnTo>
                      <a:pt x="52" y="2"/>
                    </a:lnTo>
                    <a:lnTo>
                      <a:pt x="56" y="6"/>
                    </a:lnTo>
                    <a:lnTo>
                      <a:pt x="57" y="9"/>
                    </a:lnTo>
                    <a:lnTo>
                      <a:pt x="58" y="14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3" name="Freeform 376">
                <a:extLst>
                  <a:ext uri="{FF2B5EF4-FFF2-40B4-BE49-F238E27FC236}">
                    <a16:creationId xmlns:a16="http://schemas.microsoft.com/office/drawing/2014/main" id="{83325F58-31F3-32F0-39C5-9424999836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5663" y="6189663"/>
                <a:ext cx="92075" cy="22225"/>
              </a:xfrm>
              <a:custGeom>
                <a:avLst/>
                <a:gdLst>
                  <a:gd name="T0" fmla="*/ 0 w 58"/>
                  <a:gd name="T1" fmla="*/ 14 h 14"/>
                  <a:gd name="T2" fmla="*/ 0 w 58"/>
                  <a:gd name="T3" fmla="*/ 14 h 14"/>
                  <a:gd name="T4" fmla="*/ 1 w 58"/>
                  <a:gd name="T5" fmla="*/ 9 h 14"/>
                  <a:gd name="T6" fmla="*/ 2 w 58"/>
                  <a:gd name="T7" fmla="*/ 6 h 14"/>
                  <a:gd name="T8" fmla="*/ 6 w 58"/>
                  <a:gd name="T9" fmla="*/ 2 h 14"/>
                  <a:gd name="T10" fmla="*/ 9 w 58"/>
                  <a:gd name="T11" fmla="*/ 1 h 14"/>
                  <a:gd name="T12" fmla="*/ 13 w 58"/>
                  <a:gd name="T13" fmla="*/ 0 h 14"/>
                  <a:gd name="T14" fmla="*/ 19 w 58"/>
                  <a:gd name="T15" fmla="*/ 0 h 14"/>
                  <a:gd name="T16" fmla="*/ 29 w 58"/>
                  <a:gd name="T17" fmla="*/ 0 h 14"/>
                  <a:gd name="T18" fmla="*/ 29 w 58"/>
                  <a:gd name="T19" fmla="*/ 0 h 14"/>
                  <a:gd name="T20" fmla="*/ 41 w 58"/>
                  <a:gd name="T21" fmla="*/ 0 h 14"/>
                  <a:gd name="T22" fmla="*/ 45 w 58"/>
                  <a:gd name="T23" fmla="*/ 0 h 14"/>
                  <a:gd name="T24" fmla="*/ 49 w 58"/>
                  <a:gd name="T25" fmla="*/ 1 h 14"/>
                  <a:gd name="T26" fmla="*/ 54 w 58"/>
                  <a:gd name="T27" fmla="*/ 2 h 14"/>
                  <a:gd name="T28" fmla="*/ 56 w 58"/>
                  <a:gd name="T29" fmla="*/ 6 h 14"/>
                  <a:gd name="T30" fmla="*/ 58 w 58"/>
                  <a:gd name="T31" fmla="*/ 9 h 14"/>
                  <a:gd name="T32" fmla="*/ 58 w 58"/>
                  <a:gd name="T3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8" h="14">
                    <a:moveTo>
                      <a:pt x="0" y="14"/>
                    </a:moveTo>
                    <a:lnTo>
                      <a:pt x="0" y="14"/>
                    </a:lnTo>
                    <a:lnTo>
                      <a:pt x="1" y="9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41" y="0"/>
                    </a:lnTo>
                    <a:lnTo>
                      <a:pt x="45" y="0"/>
                    </a:lnTo>
                    <a:lnTo>
                      <a:pt x="49" y="1"/>
                    </a:lnTo>
                    <a:lnTo>
                      <a:pt x="54" y="2"/>
                    </a:lnTo>
                    <a:lnTo>
                      <a:pt x="56" y="6"/>
                    </a:lnTo>
                    <a:lnTo>
                      <a:pt x="58" y="9"/>
                    </a:lnTo>
                    <a:lnTo>
                      <a:pt x="58" y="14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4" name="Freeform 377">
                <a:extLst>
                  <a:ext uri="{FF2B5EF4-FFF2-40B4-BE49-F238E27FC236}">
                    <a16:creationId xmlns:a16="http://schemas.microsoft.com/office/drawing/2014/main" id="{EB0A8B67-104E-3263-F3E3-9BAAE1C3A1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638" y="6053138"/>
                <a:ext cx="282575" cy="481013"/>
              </a:xfrm>
              <a:custGeom>
                <a:avLst/>
                <a:gdLst>
                  <a:gd name="T0" fmla="*/ 33 w 178"/>
                  <a:gd name="T1" fmla="*/ 0 h 303"/>
                  <a:gd name="T2" fmla="*/ 33 w 178"/>
                  <a:gd name="T3" fmla="*/ 71 h 303"/>
                  <a:gd name="T4" fmla="*/ 33 w 178"/>
                  <a:gd name="T5" fmla="*/ 71 h 303"/>
                  <a:gd name="T6" fmla="*/ 26 w 178"/>
                  <a:gd name="T7" fmla="*/ 72 h 303"/>
                  <a:gd name="T8" fmla="*/ 20 w 178"/>
                  <a:gd name="T9" fmla="*/ 76 h 303"/>
                  <a:gd name="T10" fmla="*/ 13 w 178"/>
                  <a:gd name="T11" fmla="*/ 80 h 303"/>
                  <a:gd name="T12" fmla="*/ 9 w 178"/>
                  <a:gd name="T13" fmla="*/ 85 h 303"/>
                  <a:gd name="T14" fmla="*/ 6 w 178"/>
                  <a:gd name="T15" fmla="*/ 92 h 303"/>
                  <a:gd name="T16" fmla="*/ 2 w 178"/>
                  <a:gd name="T17" fmla="*/ 99 h 303"/>
                  <a:gd name="T18" fmla="*/ 1 w 178"/>
                  <a:gd name="T19" fmla="*/ 107 h 303"/>
                  <a:gd name="T20" fmla="*/ 0 w 178"/>
                  <a:gd name="T21" fmla="*/ 115 h 303"/>
                  <a:gd name="T22" fmla="*/ 1 w 178"/>
                  <a:gd name="T23" fmla="*/ 123 h 303"/>
                  <a:gd name="T24" fmla="*/ 2 w 178"/>
                  <a:gd name="T25" fmla="*/ 131 h 303"/>
                  <a:gd name="T26" fmla="*/ 6 w 178"/>
                  <a:gd name="T27" fmla="*/ 139 h 303"/>
                  <a:gd name="T28" fmla="*/ 9 w 178"/>
                  <a:gd name="T29" fmla="*/ 145 h 303"/>
                  <a:gd name="T30" fmla="*/ 13 w 178"/>
                  <a:gd name="T31" fmla="*/ 150 h 303"/>
                  <a:gd name="T32" fmla="*/ 20 w 178"/>
                  <a:gd name="T33" fmla="*/ 155 h 303"/>
                  <a:gd name="T34" fmla="*/ 26 w 178"/>
                  <a:gd name="T35" fmla="*/ 157 h 303"/>
                  <a:gd name="T36" fmla="*/ 33 w 178"/>
                  <a:gd name="T37" fmla="*/ 158 h 303"/>
                  <a:gd name="T38" fmla="*/ 33 w 178"/>
                  <a:gd name="T39" fmla="*/ 158 h 303"/>
                  <a:gd name="T40" fmla="*/ 34 w 178"/>
                  <a:gd name="T41" fmla="*/ 174 h 303"/>
                  <a:gd name="T42" fmla="*/ 38 w 178"/>
                  <a:gd name="T43" fmla="*/ 189 h 303"/>
                  <a:gd name="T44" fmla="*/ 43 w 178"/>
                  <a:gd name="T45" fmla="*/ 204 h 303"/>
                  <a:gd name="T46" fmla="*/ 49 w 178"/>
                  <a:gd name="T47" fmla="*/ 218 h 303"/>
                  <a:gd name="T48" fmla="*/ 58 w 178"/>
                  <a:gd name="T49" fmla="*/ 230 h 303"/>
                  <a:gd name="T50" fmla="*/ 68 w 178"/>
                  <a:gd name="T51" fmla="*/ 242 h 303"/>
                  <a:gd name="T52" fmla="*/ 78 w 178"/>
                  <a:gd name="T53" fmla="*/ 253 h 303"/>
                  <a:gd name="T54" fmla="*/ 89 w 178"/>
                  <a:gd name="T55" fmla="*/ 262 h 303"/>
                  <a:gd name="T56" fmla="*/ 101 w 178"/>
                  <a:gd name="T57" fmla="*/ 272 h 303"/>
                  <a:gd name="T58" fmla="*/ 112 w 178"/>
                  <a:gd name="T59" fmla="*/ 280 h 303"/>
                  <a:gd name="T60" fmla="*/ 125 w 178"/>
                  <a:gd name="T61" fmla="*/ 287 h 303"/>
                  <a:gd name="T62" fmla="*/ 137 w 178"/>
                  <a:gd name="T63" fmla="*/ 292 h 303"/>
                  <a:gd name="T64" fmla="*/ 149 w 178"/>
                  <a:gd name="T65" fmla="*/ 297 h 303"/>
                  <a:gd name="T66" fmla="*/ 159 w 178"/>
                  <a:gd name="T67" fmla="*/ 300 h 303"/>
                  <a:gd name="T68" fmla="*/ 169 w 178"/>
                  <a:gd name="T69" fmla="*/ 302 h 303"/>
                  <a:gd name="T70" fmla="*/ 178 w 178"/>
                  <a:gd name="T71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8" h="303">
                    <a:moveTo>
                      <a:pt x="33" y="0"/>
                    </a:moveTo>
                    <a:lnTo>
                      <a:pt x="33" y="71"/>
                    </a:lnTo>
                    <a:lnTo>
                      <a:pt x="33" y="71"/>
                    </a:lnTo>
                    <a:lnTo>
                      <a:pt x="26" y="72"/>
                    </a:lnTo>
                    <a:lnTo>
                      <a:pt x="20" y="76"/>
                    </a:lnTo>
                    <a:lnTo>
                      <a:pt x="13" y="80"/>
                    </a:lnTo>
                    <a:lnTo>
                      <a:pt x="9" y="85"/>
                    </a:lnTo>
                    <a:lnTo>
                      <a:pt x="6" y="92"/>
                    </a:lnTo>
                    <a:lnTo>
                      <a:pt x="2" y="99"/>
                    </a:lnTo>
                    <a:lnTo>
                      <a:pt x="1" y="107"/>
                    </a:lnTo>
                    <a:lnTo>
                      <a:pt x="0" y="115"/>
                    </a:lnTo>
                    <a:lnTo>
                      <a:pt x="1" y="123"/>
                    </a:lnTo>
                    <a:lnTo>
                      <a:pt x="2" y="131"/>
                    </a:lnTo>
                    <a:lnTo>
                      <a:pt x="6" y="139"/>
                    </a:lnTo>
                    <a:lnTo>
                      <a:pt x="9" y="145"/>
                    </a:lnTo>
                    <a:lnTo>
                      <a:pt x="13" y="150"/>
                    </a:lnTo>
                    <a:lnTo>
                      <a:pt x="20" y="155"/>
                    </a:lnTo>
                    <a:lnTo>
                      <a:pt x="26" y="157"/>
                    </a:lnTo>
                    <a:lnTo>
                      <a:pt x="33" y="158"/>
                    </a:lnTo>
                    <a:lnTo>
                      <a:pt x="33" y="158"/>
                    </a:lnTo>
                    <a:lnTo>
                      <a:pt x="34" y="174"/>
                    </a:lnTo>
                    <a:lnTo>
                      <a:pt x="38" y="189"/>
                    </a:lnTo>
                    <a:lnTo>
                      <a:pt x="43" y="204"/>
                    </a:lnTo>
                    <a:lnTo>
                      <a:pt x="49" y="218"/>
                    </a:lnTo>
                    <a:lnTo>
                      <a:pt x="58" y="230"/>
                    </a:lnTo>
                    <a:lnTo>
                      <a:pt x="68" y="242"/>
                    </a:lnTo>
                    <a:lnTo>
                      <a:pt x="78" y="253"/>
                    </a:lnTo>
                    <a:lnTo>
                      <a:pt x="89" y="262"/>
                    </a:lnTo>
                    <a:lnTo>
                      <a:pt x="101" y="272"/>
                    </a:lnTo>
                    <a:lnTo>
                      <a:pt x="112" y="280"/>
                    </a:lnTo>
                    <a:lnTo>
                      <a:pt x="125" y="287"/>
                    </a:lnTo>
                    <a:lnTo>
                      <a:pt x="137" y="292"/>
                    </a:lnTo>
                    <a:lnTo>
                      <a:pt x="149" y="297"/>
                    </a:lnTo>
                    <a:lnTo>
                      <a:pt x="159" y="300"/>
                    </a:lnTo>
                    <a:lnTo>
                      <a:pt x="169" y="302"/>
                    </a:lnTo>
                    <a:lnTo>
                      <a:pt x="178" y="303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5" name="Freeform 378">
                <a:extLst>
                  <a:ext uri="{FF2B5EF4-FFF2-40B4-BE49-F238E27FC236}">
                    <a16:creationId xmlns:a16="http://schemas.microsoft.com/office/drawing/2014/main" id="{3DB1F77E-4FCB-828F-08FE-99D4C656EE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61213" y="6053138"/>
                <a:ext cx="280988" cy="481013"/>
              </a:xfrm>
              <a:custGeom>
                <a:avLst/>
                <a:gdLst>
                  <a:gd name="T0" fmla="*/ 144 w 177"/>
                  <a:gd name="T1" fmla="*/ 0 h 303"/>
                  <a:gd name="T2" fmla="*/ 144 w 177"/>
                  <a:gd name="T3" fmla="*/ 71 h 303"/>
                  <a:gd name="T4" fmla="*/ 144 w 177"/>
                  <a:gd name="T5" fmla="*/ 71 h 303"/>
                  <a:gd name="T6" fmla="*/ 151 w 177"/>
                  <a:gd name="T7" fmla="*/ 72 h 303"/>
                  <a:gd name="T8" fmla="*/ 159 w 177"/>
                  <a:gd name="T9" fmla="*/ 76 h 303"/>
                  <a:gd name="T10" fmla="*/ 164 w 177"/>
                  <a:gd name="T11" fmla="*/ 80 h 303"/>
                  <a:gd name="T12" fmla="*/ 168 w 177"/>
                  <a:gd name="T13" fmla="*/ 85 h 303"/>
                  <a:gd name="T14" fmla="*/ 171 w 177"/>
                  <a:gd name="T15" fmla="*/ 92 h 303"/>
                  <a:gd name="T16" fmla="*/ 175 w 177"/>
                  <a:gd name="T17" fmla="*/ 99 h 303"/>
                  <a:gd name="T18" fmla="*/ 176 w 177"/>
                  <a:gd name="T19" fmla="*/ 107 h 303"/>
                  <a:gd name="T20" fmla="*/ 177 w 177"/>
                  <a:gd name="T21" fmla="*/ 115 h 303"/>
                  <a:gd name="T22" fmla="*/ 176 w 177"/>
                  <a:gd name="T23" fmla="*/ 123 h 303"/>
                  <a:gd name="T24" fmla="*/ 175 w 177"/>
                  <a:gd name="T25" fmla="*/ 131 h 303"/>
                  <a:gd name="T26" fmla="*/ 171 w 177"/>
                  <a:gd name="T27" fmla="*/ 139 h 303"/>
                  <a:gd name="T28" fmla="*/ 168 w 177"/>
                  <a:gd name="T29" fmla="*/ 145 h 303"/>
                  <a:gd name="T30" fmla="*/ 164 w 177"/>
                  <a:gd name="T31" fmla="*/ 150 h 303"/>
                  <a:gd name="T32" fmla="*/ 159 w 177"/>
                  <a:gd name="T33" fmla="*/ 155 h 303"/>
                  <a:gd name="T34" fmla="*/ 151 w 177"/>
                  <a:gd name="T35" fmla="*/ 157 h 303"/>
                  <a:gd name="T36" fmla="*/ 144 w 177"/>
                  <a:gd name="T37" fmla="*/ 158 h 303"/>
                  <a:gd name="T38" fmla="*/ 144 w 177"/>
                  <a:gd name="T39" fmla="*/ 158 h 303"/>
                  <a:gd name="T40" fmla="*/ 143 w 177"/>
                  <a:gd name="T41" fmla="*/ 174 h 303"/>
                  <a:gd name="T42" fmla="*/ 139 w 177"/>
                  <a:gd name="T43" fmla="*/ 189 h 303"/>
                  <a:gd name="T44" fmla="*/ 134 w 177"/>
                  <a:gd name="T45" fmla="*/ 204 h 303"/>
                  <a:gd name="T46" fmla="*/ 128 w 177"/>
                  <a:gd name="T47" fmla="*/ 218 h 303"/>
                  <a:gd name="T48" fmla="*/ 119 w 177"/>
                  <a:gd name="T49" fmla="*/ 230 h 303"/>
                  <a:gd name="T50" fmla="*/ 110 w 177"/>
                  <a:gd name="T51" fmla="*/ 242 h 303"/>
                  <a:gd name="T52" fmla="*/ 99 w 177"/>
                  <a:gd name="T53" fmla="*/ 253 h 303"/>
                  <a:gd name="T54" fmla="*/ 88 w 177"/>
                  <a:gd name="T55" fmla="*/ 262 h 303"/>
                  <a:gd name="T56" fmla="*/ 76 w 177"/>
                  <a:gd name="T57" fmla="*/ 272 h 303"/>
                  <a:gd name="T58" fmla="*/ 65 w 177"/>
                  <a:gd name="T59" fmla="*/ 280 h 303"/>
                  <a:gd name="T60" fmla="*/ 52 w 177"/>
                  <a:gd name="T61" fmla="*/ 287 h 303"/>
                  <a:gd name="T62" fmla="*/ 40 w 177"/>
                  <a:gd name="T63" fmla="*/ 292 h 303"/>
                  <a:gd name="T64" fmla="*/ 29 w 177"/>
                  <a:gd name="T65" fmla="*/ 297 h 303"/>
                  <a:gd name="T66" fmla="*/ 19 w 177"/>
                  <a:gd name="T67" fmla="*/ 300 h 303"/>
                  <a:gd name="T68" fmla="*/ 8 w 177"/>
                  <a:gd name="T69" fmla="*/ 302 h 303"/>
                  <a:gd name="T70" fmla="*/ 0 w 177"/>
                  <a:gd name="T71" fmla="*/ 303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7" h="303">
                    <a:moveTo>
                      <a:pt x="144" y="0"/>
                    </a:moveTo>
                    <a:lnTo>
                      <a:pt x="144" y="71"/>
                    </a:lnTo>
                    <a:lnTo>
                      <a:pt x="144" y="71"/>
                    </a:lnTo>
                    <a:lnTo>
                      <a:pt x="151" y="72"/>
                    </a:lnTo>
                    <a:lnTo>
                      <a:pt x="159" y="76"/>
                    </a:lnTo>
                    <a:lnTo>
                      <a:pt x="164" y="80"/>
                    </a:lnTo>
                    <a:lnTo>
                      <a:pt x="168" y="85"/>
                    </a:lnTo>
                    <a:lnTo>
                      <a:pt x="171" y="92"/>
                    </a:lnTo>
                    <a:lnTo>
                      <a:pt x="175" y="99"/>
                    </a:lnTo>
                    <a:lnTo>
                      <a:pt x="176" y="107"/>
                    </a:lnTo>
                    <a:lnTo>
                      <a:pt x="177" y="115"/>
                    </a:lnTo>
                    <a:lnTo>
                      <a:pt x="176" y="123"/>
                    </a:lnTo>
                    <a:lnTo>
                      <a:pt x="175" y="131"/>
                    </a:lnTo>
                    <a:lnTo>
                      <a:pt x="171" y="139"/>
                    </a:lnTo>
                    <a:lnTo>
                      <a:pt x="168" y="145"/>
                    </a:lnTo>
                    <a:lnTo>
                      <a:pt x="164" y="150"/>
                    </a:lnTo>
                    <a:lnTo>
                      <a:pt x="159" y="155"/>
                    </a:lnTo>
                    <a:lnTo>
                      <a:pt x="151" y="157"/>
                    </a:lnTo>
                    <a:lnTo>
                      <a:pt x="144" y="158"/>
                    </a:lnTo>
                    <a:lnTo>
                      <a:pt x="144" y="158"/>
                    </a:lnTo>
                    <a:lnTo>
                      <a:pt x="143" y="174"/>
                    </a:lnTo>
                    <a:lnTo>
                      <a:pt x="139" y="189"/>
                    </a:lnTo>
                    <a:lnTo>
                      <a:pt x="134" y="204"/>
                    </a:lnTo>
                    <a:lnTo>
                      <a:pt x="128" y="218"/>
                    </a:lnTo>
                    <a:lnTo>
                      <a:pt x="119" y="230"/>
                    </a:lnTo>
                    <a:lnTo>
                      <a:pt x="110" y="242"/>
                    </a:lnTo>
                    <a:lnTo>
                      <a:pt x="99" y="253"/>
                    </a:lnTo>
                    <a:lnTo>
                      <a:pt x="88" y="262"/>
                    </a:lnTo>
                    <a:lnTo>
                      <a:pt x="76" y="272"/>
                    </a:lnTo>
                    <a:lnTo>
                      <a:pt x="65" y="280"/>
                    </a:lnTo>
                    <a:lnTo>
                      <a:pt x="52" y="287"/>
                    </a:lnTo>
                    <a:lnTo>
                      <a:pt x="40" y="292"/>
                    </a:lnTo>
                    <a:lnTo>
                      <a:pt x="29" y="297"/>
                    </a:lnTo>
                    <a:lnTo>
                      <a:pt x="19" y="300"/>
                    </a:lnTo>
                    <a:lnTo>
                      <a:pt x="8" y="302"/>
                    </a:lnTo>
                    <a:lnTo>
                      <a:pt x="0" y="303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6" name="Freeform 379">
                <a:extLst>
                  <a:ext uri="{FF2B5EF4-FFF2-40B4-BE49-F238E27FC236}">
                    <a16:creationId xmlns:a16="http://schemas.microsoft.com/office/drawing/2014/main" id="{169B0A09-F240-84A1-015E-8F1DEEA0A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2575" y="5800725"/>
                <a:ext cx="1055688" cy="182563"/>
              </a:xfrm>
              <a:custGeom>
                <a:avLst/>
                <a:gdLst>
                  <a:gd name="T0" fmla="*/ 333 w 665"/>
                  <a:gd name="T1" fmla="*/ 115 h 115"/>
                  <a:gd name="T2" fmla="*/ 665 w 665"/>
                  <a:gd name="T3" fmla="*/ 57 h 115"/>
                  <a:gd name="T4" fmla="*/ 333 w 665"/>
                  <a:gd name="T5" fmla="*/ 0 h 115"/>
                  <a:gd name="T6" fmla="*/ 0 w 665"/>
                  <a:gd name="T7" fmla="*/ 57 h 115"/>
                  <a:gd name="T8" fmla="*/ 333 w 665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5" h="115">
                    <a:moveTo>
                      <a:pt x="333" y="115"/>
                    </a:moveTo>
                    <a:lnTo>
                      <a:pt x="665" y="57"/>
                    </a:lnTo>
                    <a:lnTo>
                      <a:pt x="333" y="0"/>
                    </a:lnTo>
                    <a:lnTo>
                      <a:pt x="0" y="57"/>
                    </a:lnTo>
                    <a:lnTo>
                      <a:pt x="333" y="115"/>
                    </a:ln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7" name="Freeform 380">
                <a:extLst>
                  <a:ext uri="{FF2B5EF4-FFF2-40B4-BE49-F238E27FC236}">
                    <a16:creationId xmlns:a16="http://schemas.microsoft.com/office/drawing/2014/main" id="{440E344B-B7D1-BFBD-8169-78BD57EE9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1025" y="5942013"/>
                <a:ext cx="458788" cy="179388"/>
              </a:xfrm>
              <a:custGeom>
                <a:avLst/>
                <a:gdLst>
                  <a:gd name="T0" fmla="*/ 0 w 289"/>
                  <a:gd name="T1" fmla="*/ 0 h 113"/>
                  <a:gd name="T2" fmla="*/ 0 w 289"/>
                  <a:gd name="T3" fmla="*/ 70 h 113"/>
                  <a:gd name="T4" fmla="*/ 0 w 289"/>
                  <a:gd name="T5" fmla="*/ 70 h 113"/>
                  <a:gd name="T6" fmla="*/ 9 w 289"/>
                  <a:gd name="T7" fmla="*/ 76 h 113"/>
                  <a:gd name="T8" fmla="*/ 20 w 289"/>
                  <a:gd name="T9" fmla="*/ 83 h 113"/>
                  <a:gd name="T10" fmla="*/ 35 w 289"/>
                  <a:gd name="T11" fmla="*/ 91 h 113"/>
                  <a:gd name="T12" fmla="*/ 55 w 289"/>
                  <a:gd name="T13" fmla="*/ 99 h 113"/>
                  <a:gd name="T14" fmla="*/ 67 w 289"/>
                  <a:gd name="T15" fmla="*/ 103 h 113"/>
                  <a:gd name="T16" fmla="*/ 79 w 289"/>
                  <a:gd name="T17" fmla="*/ 106 h 113"/>
                  <a:gd name="T18" fmla="*/ 93 w 289"/>
                  <a:gd name="T19" fmla="*/ 108 h 113"/>
                  <a:gd name="T20" fmla="*/ 109 w 289"/>
                  <a:gd name="T21" fmla="*/ 110 h 113"/>
                  <a:gd name="T22" fmla="*/ 126 w 289"/>
                  <a:gd name="T23" fmla="*/ 113 h 113"/>
                  <a:gd name="T24" fmla="*/ 145 w 289"/>
                  <a:gd name="T25" fmla="*/ 113 h 113"/>
                  <a:gd name="T26" fmla="*/ 145 w 289"/>
                  <a:gd name="T27" fmla="*/ 113 h 113"/>
                  <a:gd name="T28" fmla="*/ 163 w 289"/>
                  <a:gd name="T29" fmla="*/ 113 h 113"/>
                  <a:gd name="T30" fmla="*/ 180 w 289"/>
                  <a:gd name="T31" fmla="*/ 110 h 113"/>
                  <a:gd name="T32" fmla="*/ 196 w 289"/>
                  <a:gd name="T33" fmla="*/ 108 h 113"/>
                  <a:gd name="T34" fmla="*/ 210 w 289"/>
                  <a:gd name="T35" fmla="*/ 106 h 113"/>
                  <a:gd name="T36" fmla="*/ 222 w 289"/>
                  <a:gd name="T37" fmla="*/ 103 h 113"/>
                  <a:gd name="T38" fmla="*/ 234 w 289"/>
                  <a:gd name="T39" fmla="*/ 99 h 113"/>
                  <a:gd name="T40" fmla="*/ 255 w 289"/>
                  <a:gd name="T41" fmla="*/ 91 h 113"/>
                  <a:gd name="T42" fmla="*/ 269 w 289"/>
                  <a:gd name="T43" fmla="*/ 83 h 113"/>
                  <a:gd name="T44" fmla="*/ 280 w 289"/>
                  <a:gd name="T45" fmla="*/ 76 h 113"/>
                  <a:gd name="T46" fmla="*/ 289 w 289"/>
                  <a:gd name="T47" fmla="*/ 70 h 113"/>
                  <a:gd name="T48" fmla="*/ 289 w 289"/>
                  <a:gd name="T4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9" h="113">
                    <a:moveTo>
                      <a:pt x="0" y="0"/>
                    </a:moveTo>
                    <a:lnTo>
                      <a:pt x="0" y="70"/>
                    </a:lnTo>
                    <a:lnTo>
                      <a:pt x="0" y="70"/>
                    </a:lnTo>
                    <a:lnTo>
                      <a:pt x="9" y="76"/>
                    </a:lnTo>
                    <a:lnTo>
                      <a:pt x="20" y="83"/>
                    </a:lnTo>
                    <a:lnTo>
                      <a:pt x="35" y="91"/>
                    </a:lnTo>
                    <a:lnTo>
                      <a:pt x="55" y="99"/>
                    </a:lnTo>
                    <a:lnTo>
                      <a:pt x="67" y="103"/>
                    </a:lnTo>
                    <a:lnTo>
                      <a:pt x="79" y="106"/>
                    </a:lnTo>
                    <a:lnTo>
                      <a:pt x="93" y="108"/>
                    </a:lnTo>
                    <a:lnTo>
                      <a:pt x="109" y="110"/>
                    </a:lnTo>
                    <a:lnTo>
                      <a:pt x="126" y="113"/>
                    </a:lnTo>
                    <a:lnTo>
                      <a:pt x="145" y="113"/>
                    </a:lnTo>
                    <a:lnTo>
                      <a:pt x="145" y="113"/>
                    </a:lnTo>
                    <a:lnTo>
                      <a:pt x="163" y="113"/>
                    </a:lnTo>
                    <a:lnTo>
                      <a:pt x="180" y="110"/>
                    </a:lnTo>
                    <a:lnTo>
                      <a:pt x="196" y="108"/>
                    </a:lnTo>
                    <a:lnTo>
                      <a:pt x="210" y="106"/>
                    </a:lnTo>
                    <a:lnTo>
                      <a:pt x="222" y="103"/>
                    </a:lnTo>
                    <a:lnTo>
                      <a:pt x="234" y="99"/>
                    </a:lnTo>
                    <a:lnTo>
                      <a:pt x="255" y="91"/>
                    </a:lnTo>
                    <a:lnTo>
                      <a:pt x="269" y="83"/>
                    </a:lnTo>
                    <a:lnTo>
                      <a:pt x="280" y="76"/>
                    </a:lnTo>
                    <a:lnTo>
                      <a:pt x="289" y="70"/>
                    </a:lnTo>
                    <a:lnTo>
                      <a:pt x="289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8" name="Line 381">
                <a:extLst>
                  <a:ext uri="{FF2B5EF4-FFF2-40B4-BE49-F238E27FC236}">
                    <a16:creationId xmlns:a16="http://schemas.microsoft.com/office/drawing/2014/main" id="{7DC85E54-F611-B4D3-0FA7-68D32BE4AB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48463" y="5911850"/>
                <a:ext cx="0" cy="163513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59" name="Freeform 382">
                <a:extLst>
                  <a:ext uri="{FF2B5EF4-FFF2-40B4-BE49-F238E27FC236}">
                    <a16:creationId xmlns:a16="http://schemas.microsoft.com/office/drawing/2014/main" id="{7584D6DC-25FE-D6CC-D854-DFE2F97A2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8613" y="6075363"/>
                <a:ext cx="138113" cy="320675"/>
              </a:xfrm>
              <a:custGeom>
                <a:avLst/>
                <a:gdLst>
                  <a:gd name="T0" fmla="*/ 44 w 87"/>
                  <a:gd name="T1" fmla="*/ 0 h 202"/>
                  <a:gd name="T2" fmla="*/ 0 w 87"/>
                  <a:gd name="T3" fmla="*/ 202 h 202"/>
                  <a:gd name="T4" fmla="*/ 87 w 87"/>
                  <a:gd name="T5" fmla="*/ 202 h 202"/>
                  <a:gd name="T6" fmla="*/ 44 w 87"/>
                  <a:gd name="T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02">
                    <a:moveTo>
                      <a:pt x="44" y="0"/>
                    </a:moveTo>
                    <a:lnTo>
                      <a:pt x="0" y="202"/>
                    </a:lnTo>
                    <a:lnTo>
                      <a:pt x="87" y="202"/>
                    </a:lnTo>
                    <a:lnTo>
                      <a:pt x="44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0" name="Freeform 383">
                <a:extLst>
                  <a:ext uri="{FF2B5EF4-FFF2-40B4-BE49-F238E27FC236}">
                    <a16:creationId xmlns:a16="http://schemas.microsoft.com/office/drawing/2014/main" id="{B4D6F129-2B49-D426-B038-B14DADACFF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9913" y="6523038"/>
                <a:ext cx="481013" cy="239713"/>
              </a:xfrm>
              <a:custGeom>
                <a:avLst/>
                <a:gdLst>
                  <a:gd name="T0" fmla="*/ 0 w 303"/>
                  <a:gd name="T1" fmla="*/ 0 h 151"/>
                  <a:gd name="T2" fmla="*/ 152 w 303"/>
                  <a:gd name="T3" fmla="*/ 151 h 151"/>
                  <a:gd name="T4" fmla="*/ 303 w 303"/>
                  <a:gd name="T5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3" h="151">
                    <a:moveTo>
                      <a:pt x="0" y="0"/>
                    </a:moveTo>
                    <a:lnTo>
                      <a:pt x="152" y="151"/>
                    </a:lnTo>
                    <a:lnTo>
                      <a:pt x="303" y="0"/>
                    </a:lnTo>
                  </a:path>
                </a:pathLst>
              </a:custGeom>
              <a:noFill/>
              <a:ln w="12700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3305" tIns="31652" rIns="63305" bIns="3165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2D6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sp>
        <p:nvSpPr>
          <p:cNvPr id="6" name="Rechteck 5">
            <a:extLst>
              <a:ext uri="{FF2B5EF4-FFF2-40B4-BE49-F238E27FC236}">
                <a16:creationId xmlns:a16="http://schemas.microsoft.com/office/drawing/2014/main" id="{5D60C31B-B33F-A92C-35B5-2B8F5ACA46BA}"/>
              </a:ext>
            </a:extLst>
          </p:cNvPr>
          <p:cNvSpPr/>
          <p:nvPr/>
        </p:nvSpPr>
        <p:spPr>
          <a:xfrm>
            <a:off x="481685" y="2641622"/>
            <a:ext cx="5567247" cy="353994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" noProof="0" dirty="0"/>
          </a:p>
        </p:txBody>
      </p:sp>
    </p:spTree>
    <p:extLst>
      <p:ext uri="{BB962C8B-B14F-4D97-AF65-F5344CB8AC3E}">
        <p14:creationId xmlns:p14="http://schemas.microsoft.com/office/powerpoint/2010/main" val="383553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ED0AE-9F99-2FCC-CCA9-A8845F10B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hteck 1032">
            <a:extLst>
              <a:ext uri="{FF2B5EF4-FFF2-40B4-BE49-F238E27FC236}">
                <a16:creationId xmlns:a16="http://schemas.microsoft.com/office/drawing/2014/main" id="{A5C420A3-08C5-C55B-E8AA-2E1CB9CFA3DB}"/>
              </a:ext>
            </a:extLst>
          </p:cNvPr>
          <p:cNvSpPr/>
          <p:nvPr/>
        </p:nvSpPr>
        <p:spPr>
          <a:xfrm rot="10800000">
            <a:off x="290824" y="1245775"/>
            <a:ext cx="10655298" cy="283495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1"/>
              </a:gs>
              <a:gs pos="100000">
                <a:schemeClr val="tx2"/>
              </a:gs>
            </a:gsLst>
            <a:lin ang="0" scaled="1"/>
            <a:tileRect/>
          </a:gradFill>
        </p:spPr>
        <p:txBody>
          <a:bodyPr wrap="square" lIns="648000" tIns="108000" rIns="108000" bIns="108000" anchor="ctr">
            <a:noAutofit/>
          </a:bodyPr>
          <a:lstStyle/>
          <a:p>
            <a:endParaRPr lang="en" noProof="0" dirty="0"/>
          </a:p>
        </p:txBody>
      </p:sp>
      <p:sp>
        <p:nvSpPr>
          <p:cNvPr id="1036" name="Rechteck 1035">
            <a:extLst>
              <a:ext uri="{FF2B5EF4-FFF2-40B4-BE49-F238E27FC236}">
                <a16:creationId xmlns:a16="http://schemas.microsoft.com/office/drawing/2014/main" id="{019F1C6B-2F8E-ED6C-DF82-C9C388B7869E}"/>
              </a:ext>
            </a:extLst>
          </p:cNvPr>
          <p:cNvSpPr/>
          <p:nvPr/>
        </p:nvSpPr>
        <p:spPr>
          <a:xfrm rot="10800000">
            <a:off x="290824" y="3967129"/>
            <a:ext cx="10655300" cy="220664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6">
                  <a:lumMod val="20000"/>
                  <a:lumOff val="80000"/>
                </a:schemeClr>
              </a:gs>
              <a:gs pos="100000">
                <a:schemeClr val="accent6"/>
              </a:gs>
            </a:gsLst>
            <a:lin ang="0" scaled="1"/>
            <a:tileRect/>
          </a:gradFill>
        </p:spPr>
        <p:txBody>
          <a:bodyPr wrap="square" lIns="648000" tIns="108000" rIns="108000" bIns="108000" anchor="ctr">
            <a:noAutofit/>
          </a:bodyPr>
          <a:lstStyle/>
          <a:p>
            <a:endParaRPr lang="en" sz="2000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EBFF03-C5BF-950F-7FD1-F631BDAC9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b="0" noProof="0" dirty="0"/>
              <a:t>Leading Teams in Times of AI 2027 – </a:t>
            </a:r>
            <a:r>
              <a:rPr lang="en" noProof="0" dirty="0">
                <a:solidFill>
                  <a:srgbClr val="002D64"/>
                </a:solidFill>
              </a:rPr>
              <a:t>Preparing leaders across the Group                                                              to confidently guide their teams through the opportunities and challenges of AI</a:t>
            </a:r>
            <a:endParaRPr lang="en" noProof="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C23E0E4-3168-53E6-D0D8-17168BD08869}"/>
              </a:ext>
            </a:extLst>
          </p:cNvPr>
          <p:cNvSpPr txBox="1"/>
          <p:nvPr/>
        </p:nvSpPr>
        <p:spPr>
          <a:xfrm>
            <a:off x="5058209" y="228381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endParaRPr lang="en" sz="1400" noProof="0" dirty="0"/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40B1B8EC-6D38-7369-AAB3-8AB52A5950BD}"/>
              </a:ext>
            </a:extLst>
          </p:cNvPr>
          <p:cNvSpPr/>
          <p:nvPr/>
        </p:nvSpPr>
        <p:spPr>
          <a:xfrm>
            <a:off x="762000" y="1748997"/>
            <a:ext cx="10840929" cy="391135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2"/>
            </a:solidFill>
          </a:ln>
        </p:spPr>
        <p:txBody>
          <a:bodyPr wrap="square" lIns="648000" tIns="108000" rIns="108000" bIns="108000" anchor="ctr">
            <a:noAutofit/>
          </a:bodyPr>
          <a:lstStyle/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</p:txBody>
      </p:sp>
      <p:sp>
        <p:nvSpPr>
          <p:cNvPr id="1035" name="Textfeld 1034">
            <a:extLst>
              <a:ext uri="{FF2B5EF4-FFF2-40B4-BE49-F238E27FC236}">
                <a16:creationId xmlns:a16="http://schemas.microsoft.com/office/drawing/2014/main" id="{0916F2FC-65DF-BCE6-1682-172BE5379B1C}"/>
              </a:ext>
            </a:extLst>
          </p:cNvPr>
          <p:cNvSpPr txBox="1"/>
          <p:nvPr/>
        </p:nvSpPr>
        <p:spPr>
          <a:xfrm>
            <a:off x="401258" y="1299992"/>
            <a:ext cx="2767392" cy="1748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en" sz="1400" b="1" noProof="0" dirty="0"/>
              <a:t>Self-Nomination Track: </a:t>
            </a:r>
            <a:r>
              <a:rPr lang="en" sz="1400" noProof="0" dirty="0"/>
              <a:t>Jan - Dec                   </a:t>
            </a:r>
            <a:r>
              <a:rPr lang="en" sz="1100" noProof="0" dirty="0"/>
              <a:t>(500 seats)</a:t>
            </a:r>
            <a:endParaRPr lang="en" sz="1100" noProof="0" dirty="0">
              <a:solidFill>
                <a:srgbClr val="002D64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7" name="Textfeld 1036">
            <a:extLst>
              <a:ext uri="{FF2B5EF4-FFF2-40B4-BE49-F238E27FC236}">
                <a16:creationId xmlns:a16="http://schemas.microsoft.com/office/drawing/2014/main" id="{37089A8B-1197-E3F3-2176-BDC5A6F695D2}"/>
              </a:ext>
            </a:extLst>
          </p:cNvPr>
          <p:cNvSpPr txBox="1"/>
          <p:nvPr/>
        </p:nvSpPr>
        <p:spPr>
          <a:xfrm>
            <a:off x="385870" y="5705163"/>
            <a:ext cx="2443358" cy="1748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  <a:defRPr/>
            </a:pPr>
            <a:r>
              <a:rPr lang="en" sz="1400" b="1" noProof="0" dirty="0"/>
              <a:t>Nomination Track: </a:t>
            </a:r>
            <a:r>
              <a:rPr lang="en" sz="1400" noProof="0" dirty="0"/>
              <a:t>Jan – Dec               </a:t>
            </a:r>
            <a:r>
              <a:rPr lang="en" sz="1100" noProof="0" dirty="0"/>
              <a:t>(40 nominee seats + 10 wild cards)</a:t>
            </a:r>
            <a:endParaRPr lang="en" sz="1100" noProof="0" dirty="0">
              <a:solidFill>
                <a:srgbClr val="002D64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59EB66F4-3B78-07EB-A8D9-5C0498031891}"/>
              </a:ext>
            </a:extLst>
          </p:cNvPr>
          <p:cNvSpPr/>
          <p:nvPr/>
        </p:nvSpPr>
        <p:spPr>
          <a:xfrm rot="5400000">
            <a:off x="7129928" y="1629349"/>
            <a:ext cx="384722" cy="856127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lvl="0">
              <a:spcAft>
                <a:spcPts val="600"/>
              </a:spcAft>
              <a:defRPr/>
            </a:pPr>
            <a:r>
              <a:rPr lang="en" sz="1200" b="1" dirty="0">
                <a:solidFill>
                  <a:srgbClr val="002D64"/>
                </a:solidFill>
              </a:rPr>
              <a:t>Additional 2-day onsite lab </a:t>
            </a:r>
            <a:r>
              <a:rPr lang="en" sz="1200" dirty="0">
                <a:solidFill>
                  <a:srgbClr val="002D64"/>
                </a:solidFill>
              </a:rPr>
              <a:t>in Berlin (Sept 2027): Nominated participants meet with peers and thought leaders for a deeper learning experience and and exclusive opportunity for practice and exchange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11F1B0B-0032-24CD-3C9B-090ED5BC321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88405" y="2140291"/>
            <a:ext cx="790031" cy="29863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C573F21-4C15-0D3D-D22C-A7F779AB1C7E}"/>
              </a:ext>
            </a:extLst>
          </p:cNvPr>
          <p:cNvSpPr txBox="1"/>
          <p:nvPr/>
        </p:nvSpPr>
        <p:spPr>
          <a:xfrm>
            <a:off x="1474584" y="1920634"/>
            <a:ext cx="5021345" cy="359763"/>
          </a:xfrm>
          <a:prstGeom prst="rect">
            <a:avLst/>
          </a:prstGeom>
          <a:noFill/>
        </p:spPr>
        <p:txBody>
          <a:bodyPr wrap="square" lIns="72000" tIns="72000" rIns="72000" bIns="72000" rtlCol="0" anchor="t">
            <a:noAutofit/>
          </a:bodyPr>
          <a:lstStyle/>
          <a:p>
            <a:pPr algn="ctr"/>
            <a:r>
              <a:rPr lang="en" sz="1200" b="1" noProof="0" dirty="0"/>
              <a:t>Self-directed individual learning journey to target skill set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" sz="5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FC725A73-025A-BB7C-12E2-4BF5D789C9BD}"/>
              </a:ext>
            </a:extLst>
          </p:cNvPr>
          <p:cNvSpPr/>
          <p:nvPr/>
        </p:nvSpPr>
        <p:spPr>
          <a:xfrm>
            <a:off x="323138" y="1748996"/>
            <a:ext cx="406400" cy="391135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tx2"/>
            </a:solidFill>
          </a:ln>
        </p:spPr>
        <p:txBody>
          <a:bodyPr wrap="square" lIns="648000" tIns="108000" rIns="108000" bIns="108000" anchor="ctr">
            <a:noAutofit/>
          </a:bodyPr>
          <a:lstStyle/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  <a:p>
            <a:endParaRPr lang="en" noProof="0" dirty="0">
              <a:solidFill>
                <a:schemeClr val="tx1"/>
              </a:solidFill>
            </a:endParaRPr>
          </a:p>
        </p:txBody>
      </p:sp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9DD67C44-424E-BAF9-D3E2-A09D462A78D3}"/>
              </a:ext>
            </a:extLst>
          </p:cNvPr>
          <p:cNvCxnSpPr>
            <a:cxnSpLocks/>
          </p:cNvCxnSpPr>
          <p:nvPr/>
        </p:nvCxnSpPr>
        <p:spPr>
          <a:xfrm>
            <a:off x="8286750" y="1889709"/>
            <a:ext cx="0" cy="36654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Textfeld 1023">
            <a:extLst>
              <a:ext uri="{FF2B5EF4-FFF2-40B4-BE49-F238E27FC236}">
                <a16:creationId xmlns:a16="http://schemas.microsoft.com/office/drawing/2014/main" id="{1EE52EE9-BD85-93DE-47B4-D6BB012DE100}"/>
              </a:ext>
            </a:extLst>
          </p:cNvPr>
          <p:cNvSpPr txBox="1"/>
          <p:nvPr/>
        </p:nvSpPr>
        <p:spPr>
          <a:xfrm>
            <a:off x="8522175" y="2631724"/>
            <a:ext cx="2858355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Personal 24/7 coach in your pocket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Supports leaders in transformation challenges and daily leadership practice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Transfer &amp; practice human-centric skills content from online learning journey</a:t>
            </a:r>
            <a:endParaRPr lang="en" sz="1100" dirty="0">
              <a:solidFill>
                <a:srgbClr val="002D64"/>
              </a:solidFill>
            </a:endParaRP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1:1 tutor and safe space, backed by scientific coaching frameworks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Get help where your work takes place: Nadia is built into the Microsoft workspace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Native in many languages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" sz="1050" dirty="0">
                <a:solidFill>
                  <a:srgbClr val="002D64"/>
                </a:solidFill>
              </a:rPr>
              <a:t>Available with coursera learning journey or as stand-alone alternative!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" sz="1050" noProof="0" dirty="0">
              <a:solidFill>
                <a:srgbClr val="002D64"/>
              </a:solidFill>
              <a:latin typeface="Arial"/>
            </a:endParaRPr>
          </a:p>
        </p:txBody>
      </p:sp>
      <p:sp>
        <p:nvSpPr>
          <p:cNvPr id="1025" name="Rechteck: abgerundete Ecken 1024">
            <a:extLst>
              <a:ext uri="{FF2B5EF4-FFF2-40B4-BE49-F238E27FC236}">
                <a16:creationId xmlns:a16="http://schemas.microsoft.com/office/drawing/2014/main" id="{84EA1493-7706-0788-F8A5-DD9B3FBD0248}"/>
              </a:ext>
            </a:extLst>
          </p:cNvPr>
          <p:cNvSpPr/>
          <p:nvPr/>
        </p:nvSpPr>
        <p:spPr>
          <a:xfrm>
            <a:off x="1685737" y="2659130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Check Skills</a:t>
            </a:r>
          </a:p>
        </p:txBody>
      </p:sp>
      <p:sp>
        <p:nvSpPr>
          <p:cNvPr id="1027" name="Rechteck: abgerundete Ecken 1026">
            <a:extLst>
              <a:ext uri="{FF2B5EF4-FFF2-40B4-BE49-F238E27FC236}">
                <a16:creationId xmlns:a16="http://schemas.microsoft.com/office/drawing/2014/main" id="{990B156D-5EF9-B34E-839B-9388DDB0ABB5}"/>
              </a:ext>
            </a:extLst>
          </p:cNvPr>
          <p:cNvSpPr/>
          <p:nvPr/>
        </p:nvSpPr>
        <p:spPr>
          <a:xfrm>
            <a:off x="2892401" y="2659130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Define Focus</a:t>
            </a:r>
          </a:p>
        </p:txBody>
      </p:sp>
      <p:sp>
        <p:nvSpPr>
          <p:cNvPr id="1029" name="Rechteck: abgerundete Ecken 1028">
            <a:extLst>
              <a:ext uri="{FF2B5EF4-FFF2-40B4-BE49-F238E27FC236}">
                <a16:creationId xmlns:a16="http://schemas.microsoft.com/office/drawing/2014/main" id="{2469FCD1-90C2-3624-A870-63A20F5B9647}"/>
              </a:ext>
            </a:extLst>
          </p:cNvPr>
          <p:cNvSpPr/>
          <p:nvPr/>
        </p:nvSpPr>
        <p:spPr>
          <a:xfrm>
            <a:off x="4099065" y="2659130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Learn</a:t>
            </a:r>
          </a:p>
        </p:txBody>
      </p:sp>
      <p:sp>
        <p:nvSpPr>
          <p:cNvPr id="1031" name="Rechteck: abgerundete Ecken 1030">
            <a:extLst>
              <a:ext uri="{FF2B5EF4-FFF2-40B4-BE49-F238E27FC236}">
                <a16:creationId xmlns:a16="http://schemas.microsoft.com/office/drawing/2014/main" id="{724C2450-DF54-6483-3307-87F2EBC882DC}"/>
              </a:ext>
            </a:extLst>
          </p:cNvPr>
          <p:cNvSpPr/>
          <p:nvPr/>
        </p:nvSpPr>
        <p:spPr>
          <a:xfrm>
            <a:off x="5305728" y="2659130"/>
            <a:ext cx="1143491" cy="980310"/>
          </a:xfrm>
          <a:prstGeom prst="round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/>
            <a:r>
              <a:rPr lang="en" sz="1050" noProof="0" dirty="0"/>
              <a:t>Check Progress</a:t>
            </a:r>
          </a:p>
        </p:txBody>
      </p:sp>
      <p:sp>
        <p:nvSpPr>
          <p:cNvPr id="1041" name="Freeform 12">
            <a:extLst>
              <a:ext uri="{FF2B5EF4-FFF2-40B4-BE49-F238E27FC236}">
                <a16:creationId xmlns:a16="http://schemas.microsoft.com/office/drawing/2014/main" id="{A632F50D-7DF3-5A4D-10F6-2C40FB253868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2539004" y="2299064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sp>
        <p:nvSpPr>
          <p:cNvPr id="1046" name="Freeform 12">
            <a:extLst>
              <a:ext uri="{FF2B5EF4-FFF2-40B4-BE49-F238E27FC236}">
                <a16:creationId xmlns:a16="http://schemas.microsoft.com/office/drawing/2014/main" id="{0927CAC1-4286-B743-8759-4F26FEF52EA4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3788295" y="2312906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sp>
        <p:nvSpPr>
          <p:cNvPr id="1048" name="Freeform 12">
            <a:extLst>
              <a:ext uri="{FF2B5EF4-FFF2-40B4-BE49-F238E27FC236}">
                <a16:creationId xmlns:a16="http://schemas.microsoft.com/office/drawing/2014/main" id="{3400D64A-CEFE-ED2B-8CC4-47351EE8386A}"/>
              </a:ext>
            </a:extLst>
          </p:cNvPr>
          <p:cNvSpPr>
            <a:spLocks noEditPoints="1"/>
          </p:cNvSpPr>
          <p:nvPr/>
        </p:nvSpPr>
        <p:spPr bwMode="gray">
          <a:xfrm rot="11736117" flipH="1" flipV="1">
            <a:off x="4973547" y="2294265"/>
            <a:ext cx="551706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sp>
        <p:nvSpPr>
          <p:cNvPr id="1049" name="Rechteck 1048">
            <a:extLst>
              <a:ext uri="{FF2B5EF4-FFF2-40B4-BE49-F238E27FC236}">
                <a16:creationId xmlns:a16="http://schemas.microsoft.com/office/drawing/2014/main" id="{E1E4BC31-269F-86BD-82FB-8C28759C5CE0}"/>
              </a:ext>
            </a:extLst>
          </p:cNvPr>
          <p:cNvSpPr/>
          <p:nvPr/>
        </p:nvSpPr>
        <p:spPr>
          <a:xfrm>
            <a:off x="1680866" y="2958662"/>
            <a:ext cx="1148362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noProof="0" dirty="0">
                <a:solidFill>
                  <a:schemeClr val="tx1"/>
                </a:solidFill>
              </a:rPr>
              <a:t>Get transparency of where you stand today</a:t>
            </a:r>
          </a:p>
        </p:txBody>
      </p:sp>
      <p:sp>
        <p:nvSpPr>
          <p:cNvPr id="1051" name="Rechteck 1050">
            <a:extLst>
              <a:ext uri="{FF2B5EF4-FFF2-40B4-BE49-F238E27FC236}">
                <a16:creationId xmlns:a16="http://schemas.microsoft.com/office/drawing/2014/main" id="{01B6570D-981F-6C0F-3758-C64C2C9E16E5}"/>
              </a:ext>
            </a:extLst>
          </p:cNvPr>
          <p:cNvSpPr/>
          <p:nvPr/>
        </p:nvSpPr>
        <p:spPr>
          <a:xfrm>
            <a:off x="2895996" y="2952000"/>
            <a:ext cx="1139895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dirty="0">
                <a:solidFill>
                  <a:schemeClr val="tx1"/>
                </a:solidFill>
              </a:rPr>
              <a:t>Determine</a:t>
            </a:r>
            <a:r>
              <a:rPr lang="en" sz="800" noProof="0" dirty="0">
                <a:solidFill>
                  <a:schemeClr val="tx1"/>
                </a:solidFill>
              </a:rPr>
              <a:t> where your learning effort is best invested</a:t>
            </a:r>
          </a:p>
        </p:txBody>
      </p:sp>
      <p:sp>
        <p:nvSpPr>
          <p:cNvPr id="1054" name="Rechteck 1053">
            <a:extLst>
              <a:ext uri="{FF2B5EF4-FFF2-40B4-BE49-F238E27FC236}">
                <a16:creationId xmlns:a16="http://schemas.microsoft.com/office/drawing/2014/main" id="{011CFEA7-89EF-FA94-4148-1CDE4714EE45}"/>
              </a:ext>
            </a:extLst>
          </p:cNvPr>
          <p:cNvSpPr/>
          <p:nvPr/>
        </p:nvSpPr>
        <p:spPr>
          <a:xfrm>
            <a:off x="4102661" y="2951249"/>
            <a:ext cx="1139895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dirty="0">
                <a:solidFill>
                  <a:schemeClr val="tx1"/>
                </a:solidFill>
              </a:rPr>
              <a:t>Learn where what really matters for you</a:t>
            </a:r>
            <a:endParaRPr lang="en" sz="800" noProof="0" dirty="0">
              <a:solidFill>
                <a:schemeClr val="tx1"/>
              </a:solidFill>
            </a:endParaRPr>
          </a:p>
        </p:txBody>
      </p:sp>
      <p:sp>
        <p:nvSpPr>
          <p:cNvPr id="1056" name="Rechteck 1055">
            <a:extLst>
              <a:ext uri="{FF2B5EF4-FFF2-40B4-BE49-F238E27FC236}">
                <a16:creationId xmlns:a16="http://schemas.microsoft.com/office/drawing/2014/main" id="{805A383B-B66D-D458-2E25-AB6D33F0637C}"/>
              </a:ext>
            </a:extLst>
          </p:cNvPr>
          <p:cNvSpPr/>
          <p:nvPr/>
        </p:nvSpPr>
        <p:spPr>
          <a:xfrm>
            <a:off x="5309324" y="2951249"/>
            <a:ext cx="1139895" cy="40788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800" dirty="0">
                <a:solidFill>
                  <a:schemeClr val="tx1"/>
                </a:solidFill>
              </a:rPr>
              <a:t>See your progress and celebrate</a:t>
            </a:r>
            <a:endParaRPr lang="en" sz="800" noProof="0" dirty="0">
              <a:solidFill>
                <a:schemeClr val="tx1"/>
              </a:solidFill>
            </a:endParaRPr>
          </a:p>
        </p:txBody>
      </p:sp>
      <p:sp>
        <p:nvSpPr>
          <p:cNvPr id="1058" name="Freeform 12">
            <a:extLst>
              <a:ext uri="{FF2B5EF4-FFF2-40B4-BE49-F238E27FC236}">
                <a16:creationId xmlns:a16="http://schemas.microsoft.com/office/drawing/2014/main" id="{63326BEE-0489-711F-46D7-548E2122BECC}"/>
              </a:ext>
            </a:extLst>
          </p:cNvPr>
          <p:cNvSpPr>
            <a:spLocks noEditPoints="1"/>
          </p:cNvSpPr>
          <p:nvPr/>
        </p:nvSpPr>
        <p:spPr bwMode="gray">
          <a:xfrm rot="334225" flipH="1" flipV="1">
            <a:off x="3734294" y="3663451"/>
            <a:ext cx="1867508" cy="30410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002D64"/>
          </a:solidFill>
          <a:ln w="9525" cap="flat" cmpd="sng" algn="ctr">
            <a:solidFill>
              <a:srgbClr val="002D64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72468" tIns="36239" rIns="72468" bIns="36239" numCol="1" anchor="t" anchorCtr="0" compatLnSpc="1">
            <a:prstTxWarp prst="textNoShape">
              <a:avLst/>
            </a:prstTxWarp>
          </a:bodyPr>
          <a:lstStyle/>
          <a:p>
            <a:endParaRPr lang="en" noProof="0" dirty="0">
              <a:solidFill>
                <a:srgbClr val="B2B2B2"/>
              </a:solidFill>
            </a:endParaRPr>
          </a:p>
        </p:txBody>
      </p:sp>
      <p:pic>
        <p:nvPicPr>
          <p:cNvPr id="1060" name="Grafik 1059" descr="Copilot Studio | Stoneridge Software">
            <a:extLst>
              <a:ext uri="{FF2B5EF4-FFF2-40B4-BE49-F238E27FC236}">
                <a16:creationId xmlns:a16="http://schemas.microsoft.com/office/drawing/2014/main" id="{5D37F2E1-01BB-027C-292F-B4FBE6FAA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7722" y="3428961"/>
            <a:ext cx="486897" cy="151748"/>
          </a:xfrm>
          <a:prstGeom prst="rect">
            <a:avLst/>
          </a:prstGeom>
        </p:spPr>
      </p:pic>
      <p:pic>
        <p:nvPicPr>
          <p:cNvPr id="1062" name="Grafik 1061" descr="Copilot Studio | Stoneridge Software">
            <a:extLst>
              <a:ext uri="{FF2B5EF4-FFF2-40B4-BE49-F238E27FC236}">
                <a16:creationId xmlns:a16="http://schemas.microsoft.com/office/drawing/2014/main" id="{1739CB6F-71A3-FCB7-275D-C2D8056CE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9782" y="3428961"/>
            <a:ext cx="486897" cy="151748"/>
          </a:xfrm>
          <a:prstGeom prst="rect">
            <a:avLst/>
          </a:prstGeom>
        </p:spPr>
      </p:pic>
      <p:pic>
        <p:nvPicPr>
          <p:cNvPr id="1064" name="Grafik 1063" descr="Copilot Studio | Stoneridge Software">
            <a:extLst>
              <a:ext uri="{FF2B5EF4-FFF2-40B4-BE49-F238E27FC236}">
                <a16:creationId xmlns:a16="http://schemas.microsoft.com/office/drawing/2014/main" id="{E0BFDAD9-3270-9CF8-1EC3-A4248CC23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0323" y="3428961"/>
            <a:ext cx="486897" cy="151748"/>
          </a:xfrm>
          <a:prstGeom prst="rect">
            <a:avLst/>
          </a:prstGeom>
        </p:spPr>
      </p:pic>
      <p:pic>
        <p:nvPicPr>
          <p:cNvPr id="1066" name="Grafik 1065">
            <a:extLst>
              <a:ext uri="{FF2B5EF4-FFF2-40B4-BE49-F238E27FC236}">
                <a16:creationId xmlns:a16="http://schemas.microsoft.com/office/drawing/2014/main" id="{49D3239E-45E6-43C3-A905-5B39945437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918" b="28770"/>
          <a:stretch>
            <a:fillRect/>
          </a:stretch>
        </p:blipFill>
        <p:spPr>
          <a:xfrm>
            <a:off x="4347886" y="3414662"/>
            <a:ext cx="631960" cy="162595"/>
          </a:xfrm>
          <a:prstGeom prst="rect">
            <a:avLst/>
          </a:prstGeom>
        </p:spPr>
      </p:pic>
      <p:sp>
        <p:nvSpPr>
          <p:cNvPr id="1068" name="Textfeld 1067">
            <a:extLst>
              <a:ext uri="{FF2B5EF4-FFF2-40B4-BE49-F238E27FC236}">
                <a16:creationId xmlns:a16="http://schemas.microsoft.com/office/drawing/2014/main" id="{D910ABCD-E71E-22E0-E83D-73423577740F}"/>
              </a:ext>
            </a:extLst>
          </p:cNvPr>
          <p:cNvSpPr txBox="1"/>
          <p:nvPr/>
        </p:nvSpPr>
        <p:spPr>
          <a:xfrm>
            <a:off x="8682194" y="1839487"/>
            <a:ext cx="2747806" cy="359763"/>
          </a:xfrm>
          <a:prstGeom prst="rect">
            <a:avLst/>
          </a:prstGeom>
          <a:noFill/>
        </p:spPr>
        <p:txBody>
          <a:bodyPr wrap="square" lIns="72000" tIns="72000" rIns="72000" bIns="72000" rtlCol="0" anchor="t"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en" sz="1200" dirty="0">
                <a:solidFill>
                  <a:srgbClr val="002D64"/>
                </a:solidFill>
              </a:rPr>
              <a:t>Access to award-winning AI-powered                                          </a:t>
            </a:r>
            <a:r>
              <a:rPr lang="en" sz="1200" b="1" dirty="0">
                <a:solidFill>
                  <a:srgbClr val="002D64"/>
                </a:solidFill>
              </a:rPr>
              <a:t>Leadership Coach</a:t>
            </a:r>
            <a:endParaRPr lang="en" sz="1200" dirty="0">
              <a:solidFill>
                <a:srgbClr val="002D64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4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79" name="Gruppieren 1078">
            <a:extLst>
              <a:ext uri="{FF2B5EF4-FFF2-40B4-BE49-F238E27FC236}">
                <a16:creationId xmlns:a16="http://schemas.microsoft.com/office/drawing/2014/main" id="{F7DB35FE-B21B-86F9-3838-8A0480805C17}"/>
              </a:ext>
            </a:extLst>
          </p:cNvPr>
          <p:cNvGrpSpPr>
            <a:grpSpLocks noChangeAspect="1"/>
          </p:cNvGrpSpPr>
          <p:nvPr/>
        </p:nvGrpSpPr>
        <p:grpSpPr>
          <a:xfrm>
            <a:off x="1438330" y="1972011"/>
            <a:ext cx="375677" cy="359430"/>
            <a:chOff x="6891338" y="1558926"/>
            <a:chExt cx="1798638" cy="1720850"/>
          </a:xfrm>
        </p:grpSpPr>
        <p:sp>
          <p:nvSpPr>
            <p:cNvPr id="1081" name="Freeform 23">
              <a:extLst>
                <a:ext uri="{FF2B5EF4-FFF2-40B4-BE49-F238E27FC236}">
                  <a16:creationId xmlns:a16="http://schemas.microsoft.com/office/drawing/2014/main" id="{F97BCF08-3DF2-FB94-745C-730274DA8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713" y="2809876"/>
              <a:ext cx="623888" cy="157163"/>
            </a:xfrm>
            <a:custGeom>
              <a:avLst/>
              <a:gdLst>
                <a:gd name="T0" fmla="*/ 788 w 788"/>
                <a:gd name="T1" fmla="*/ 198 h 198"/>
                <a:gd name="T2" fmla="*/ 0 w 788"/>
                <a:gd name="T3" fmla="*/ 198 h 198"/>
                <a:gd name="T4" fmla="*/ 49 w 788"/>
                <a:gd name="T5" fmla="*/ 0 h 198"/>
                <a:gd name="T6" fmla="*/ 739 w 788"/>
                <a:gd name="T7" fmla="*/ 0 h 198"/>
                <a:gd name="T8" fmla="*/ 788 w 788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8" h="198">
                  <a:moveTo>
                    <a:pt x="788" y="198"/>
                  </a:moveTo>
                  <a:lnTo>
                    <a:pt x="0" y="198"/>
                  </a:lnTo>
                  <a:lnTo>
                    <a:pt x="49" y="0"/>
                  </a:lnTo>
                  <a:lnTo>
                    <a:pt x="739" y="0"/>
                  </a:lnTo>
                  <a:lnTo>
                    <a:pt x="788" y="198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2" name="Freeform 24">
              <a:extLst>
                <a:ext uri="{FF2B5EF4-FFF2-40B4-BE49-F238E27FC236}">
                  <a16:creationId xmlns:a16="http://schemas.microsoft.com/office/drawing/2014/main" id="{4936C226-1DC9-9254-5B78-F8A69EFB7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38" y="1558926"/>
              <a:ext cx="1798638" cy="1720850"/>
            </a:xfrm>
            <a:custGeom>
              <a:avLst/>
              <a:gdLst>
                <a:gd name="T0" fmla="*/ 2068 w 2266"/>
                <a:gd name="T1" fmla="*/ 149 h 2168"/>
                <a:gd name="T2" fmla="*/ 2065 w 2266"/>
                <a:gd name="T3" fmla="*/ 118 h 2168"/>
                <a:gd name="T4" fmla="*/ 2057 w 2266"/>
                <a:gd name="T5" fmla="*/ 91 h 2168"/>
                <a:gd name="T6" fmla="*/ 2043 w 2266"/>
                <a:gd name="T7" fmla="*/ 66 h 2168"/>
                <a:gd name="T8" fmla="*/ 2026 w 2266"/>
                <a:gd name="T9" fmla="*/ 44 h 2168"/>
                <a:gd name="T10" fmla="*/ 2004 w 2266"/>
                <a:gd name="T11" fmla="*/ 25 h 2168"/>
                <a:gd name="T12" fmla="*/ 1979 w 2266"/>
                <a:gd name="T13" fmla="*/ 12 h 2168"/>
                <a:gd name="T14" fmla="*/ 1950 w 2266"/>
                <a:gd name="T15" fmla="*/ 3 h 2168"/>
                <a:gd name="T16" fmla="*/ 1921 w 2266"/>
                <a:gd name="T17" fmla="*/ 0 h 2168"/>
                <a:gd name="T18" fmla="*/ 345 w 2266"/>
                <a:gd name="T19" fmla="*/ 0 h 2168"/>
                <a:gd name="T20" fmla="*/ 314 w 2266"/>
                <a:gd name="T21" fmla="*/ 3 h 2168"/>
                <a:gd name="T22" fmla="*/ 287 w 2266"/>
                <a:gd name="T23" fmla="*/ 12 h 2168"/>
                <a:gd name="T24" fmla="*/ 262 w 2266"/>
                <a:gd name="T25" fmla="*/ 25 h 2168"/>
                <a:gd name="T26" fmla="*/ 240 w 2266"/>
                <a:gd name="T27" fmla="*/ 44 h 2168"/>
                <a:gd name="T28" fmla="*/ 222 w 2266"/>
                <a:gd name="T29" fmla="*/ 66 h 2168"/>
                <a:gd name="T30" fmla="*/ 209 w 2266"/>
                <a:gd name="T31" fmla="*/ 91 h 2168"/>
                <a:gd name="T32" fmla="*/ 200 w 2266"/>
                <a:gd name="T33" fmla="*/ 118 h 2168"/>
                <a:gd name="T34" fmla="*/ 197 w 2266"/>
                <a:gd name="T35" fmla="*/ 149 h 2168"/>
                <a:gd name="T36" fmla="*/ 0 w 2266"/>
                <a:gd name="T37" fmla="*/ 1970 h 2168"/>
                <a:gd name="T38" fmla="*/ 0 w 2266"/>
                <a:gd name="T39" fmla="*/ 2020 h 2168"/>
                <a:gd name="T40" fmla="*/ 3 w 2266"/>
                <a:gd name="T41" fmla="*/ 2050 h 2168"/>
                <a:gd name="T42" fmla="*/ 11 w 2266"/>
                <a:gd name="T43" fmla="*/ 2077 h 2168"/>
                <a:gd name="T44" fmla="*/ 25 w 2266"/>
                <a:gd name="T45" fmla="*/ 2102 h 2168"/>
                <a:gd name="T46" fmla="*/ 43 w 2266"/>
                <a:gd name="T47" fmla="*/ 2124 h 2168"/>
                <a:gd name="T48" fmla="*/ 65 w 2266"/>
                <a:gd name="T49" fmla="*/ 2143 h 2168"/>
                <a:gd name="T50" fmla="*/ 90 w 2266"/>
                <a:gd name="T51" fmla="*/ 2156 h 2168"/>
                <a:gd name="T52" fmla="*/ 118 w 2266"/>
                <a:gd name="T53" fmla="*/ 2165 h 2168"/>
                <a:gd name="T54" fmla="*/ 148 w 2266"/>
                <a:gd name="T55" fmla="*/ 2168 h 2168"/>
                <a:gd name="T56" fmla="*/ 2117 w 2266"/>
                <a:gd name="T57" fmla="*/ 2168 h 2168"/>
                <a:gd name="T58" fmla="*/ 2148 w 2266"/>
                <a:gd name="T59" fmla="*/ 2165 h 2168"/>
                <a:gd name="T60" fmla="*/ 2175 w 2266"/>
                <a:gd name="T61" fmla="*/ 2156 h 2168"/>
                <a:gd name="T62" fmla="*/ 2200 w 2266"/>
                <a:gd name="T63" fmla="*/ 2143 h 2168"/>
                <a:gd name="T64" fmla="*/ 2222 w 2266"/>
                <a:gd name="T65" fmla="*/ 2124 h 2168"/>
                <a:gd name="T66" fmla="*/ 2241 w 2266"/>
                <a:gd name="T67" fmla="*/ 2102 h 2168"/>
                <a:gd name="T68" fmla="*/ 2254 w 2266"/>
                <a:gd name="T69" fmla="*/ 2077 h 2168"/>
                <a:gd name="T70" fmla="*/ 2263 w 2266"/>
                <a:gd name="T71" fmla="*/ 2050 h 2168"/>
                <a:gd name="T72" fmla="*/ 2266 w 2266"/>
                <a:gd name="T73" fmla="*/ 2020 h 2168"/>
                <a:gd name="T74" fmla="*/ 2068 w 2266"/>
                <a:gd name="T75" fmla="*/ 1232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6" h="2168">
                  <a:moveTo>
                    <a:pt x="2068" y="149"/>
                  </a:moveTo>
                  <a:lnTo>
                    <a:pt x="2068" y="149"/>
                  </a:lnTo>
                  <a:lnTo>
                    <a:pt x="2067" y="133"/>
                  </a:lnTo>
                  <a:lnTo>
                    <a:pt x="2065" y="118"/>
                  </a:lnTo>
                  <a:lnTo>
                    <a:pt x="2062" y="104"/>
                  </a:lnTo>
                  <a:lnTo>
                    <a:pt x="2057" y="91"/>
                  </a:lnTo>
                  <a:lnTo>
                    <a:pt x="2051" y="78"/>
                  </a:lnTo>
                  <a:lnTo>
                    <a:pt x="2043" y="66"/>
                  </a:lnTo>
                  <a:lnTo>
                    <a:pt x="2034" y="55"/>
                  </a:lnTo>
                  <a:lnTo>
                    <a:pt x="2026" y="44"/>
                  </a:lnTo>
                  <a:lnTo>
                    <a:pt x="2015" y="34"/>
                  </a:lnTo>
                  <a:lnTo>
                    <a:pt x="2004" y="25"/>
                  </a:lnTo>
                  <a:lnTo>
                    <a:pt x="1991" y="19"/>
                  </a:lnTo>
                  <a:lnTo>
                    <a:pt x="1979" y="12"/>
                  </a:lnTo>
                  <a:lnTo>
                    <a:pt x="1965" y="7"/>
                  </a:lnTo>
                  <a:lnTo>
                    <a:pt x="1950" y="3"/>
                  </a:lnTo>
                  <a:lnTo>
                    <a:pt x="1936" y="1"/>
                  </a:lnTo>
                  <a:lnTo>
                    <a:pt x="1921" y="0"/>
                  </a:lnTo>
                  <a:lnTo>
                    <a:pt x="345" y="0"/>
                  </a:lnTo>
                  <a:lnTo>
                    <a:pt x="345" y="0"/>
                  </a:lnTo>
                  <a:lnTo>
                    <a:pt x="330" y="1"/>
                  </a:lnTo>
                  <a:lnTo>
                    <a:pt x="314" y="3"/>
                  </a:lnTo>
                  <a:lnTo>
                    <a:pt x="300" y="7"/>
                  </a:lnTo>
                  <a:lnTo>
                    <a:pt x="287" y="12"/>
                  </a:lnTo>
                  <a:lnTo>
                    <a:pt x="274" y="19"/>
                  </a:lnTo>
                  <a:lnTo>
                    <a:pt x="262" y="25"/>
                  </a:lnTo>
                  <a:lnTo>
                    <a:pt x="251" y="34"/>
                  </a:lnTo>
                  <a:lnTo>
                    <a:pt x="240" y="44"/>
                  </a:lnTo>
                  <a:lnTo>
                    <a:pt x="230" y="55"/>
                  </a:lnTo>
                  <a:lnTo>
                    <a:pt x="222" y="66"/>
                  </a:lnTo>
                  <a:lnTo>
                    <a:pt x="215" y="78"/>
                  </a:lnTo>
                  <a:lnTo>
                    <a:pt x="209" y="91"/>
                  </a:lnTo>
                  <a:lnTo>
                    <a:pt x="203" y="104"/>
                  </a:lnTo>
                  <a:lnTo>
                    <a:pt x="200" y="118"/>
                  </a:lnTo>
                  <a:lnTo>
                    <a:pt x="198" y="133"/>
                  </a:lnTo>
                  <a:lnTo>
                    <a:pt x="197" y="149"/>
                  </a:lnTo>
                  <a:lnTo>
                    <a:pt x="197" y="1282"/>
                  </a:lnTo>
                  <a:lnTo>
                    <a:pt x="0" y="1970"/>
                  </a:lnTo>
                  <a:lnTo>
                    <a:pt x="0" y="2020"/>
                  </a:lnTo>
                  <a:lnTo>
                    <a:pt x="0" y="2020"/>
                  </a:lnTo>
                  <a:lnTo>
                    <a:pt x="0" y="2035"/>
                  </a:lnTo>
                  <a:lnTo>
                    <a:pt x="3" y="2050"/>
                  </a:lnTo>
                  <a:lnTo>
                    <a:pt x="7" y="2064"/>
                  </a:lnTo>
                  <a:lnTo>
                    <a:pt x="11" y="2077"/>
                  </a:lnTo>
                  <a:lnTo>
                    <a:pt x="18" y="2090"/>
                  </a:lnTo>
                  <a:lnTo>
                    <a:pt x="25" y="2102"/>
                  </a:lnTo>
                  <a:lnTo>
                    <a:pt x="34" y="2114"/>
                  </a:lnTo>
                  <a:lnTo>
                    <a:pt x="43" y="2124"/>
                  </a:lnTo>
                  <a:lnTo>
                    <a:pt x="54" y="2134"/>
                  </a:lnTo>
                  <a:lnTo>
                    <a:pt x="65" y="2143"/>
                  </a:lnTo>
                  <a:lnTo>
                    <a:pt x="78" y="2150"/>
                  </a:lnTo>
                  <a:lnTo>
                    <a:pt x="90" y="2156"/>
                  </a:lnTo>
                  <a:lnTo>
                    <a:pt x="104" y="2161"/>
                  </a:lnTo>
                  <a:lnTo>
                    <a:pt x="118" y="2165"/>
                  </a:lnTo>
                  <a:lnTo>
                    <a:pt x="132" y="2167"/>
                  </a:lnTo>
                  <a:lnTo>
                    <a:pt x="148" y="2168"/>
                  </a:lnTo>
                  <a:lnTo>
                    <a:pt x="2117" y="2168"/>
                  </a:lnTo>
                  <a:lnTo>
                    <a:pt x="2117" y="2168"/>
                  </a:lnTo>
                  <a:lnTo>
                    <a:pt x="2133" y="2167"/>
                  </a:lnTo>
                  <a:lnTo>
                    <a:pt x="2148" y="2165"/>
                  </a:lnTo>
                  <a:lnTo>
                    <a:pt x="2162" y="2161"/>
                  </a:lnTo>
                  <a:lnTo>
                    <a:pt x="2175" y="2156"/>
                  </a:lnTo>
                  <a:lnTo>
                    <a:pt x="2188" y="2150"/>
                  </a:lnTo>
                  <a:lnTo>
                    <a:pt x="2200" y="2143"/>
                  </a:lnTo>
                  <a:lnTo>
                    <a:pt x="2211" y="2134"/>
                  </a:lnTo>
                  <a:lnTo>
                    <a:pt x="2222" y="2124"/>
                  </a:lnTo>
                  <a:lnTo>
                    <a:pt x="2232" y="2114"/>
                  </a:lnTo>
                  <a:lnTo>
                    <a:pt x="2241" y="2102"/>
                  </a:lnTo>
                  <a:lnTo>
                    <a:pt x="2247" y="2090"/>
                  </a:lnTo>
                  <a:lnTo>
                    <a:pt x="2254" y="2077"/>
                  </a:lnTo>
                  <a:lnTo>
                    <a:pt x="2259" y="2064"/>
                  </a:lnTo>
                  <a:lnTo>
                    <a:pt x="2263" y="2050"/>
                  </a:lnTo>
                  <a:lnTo>
                    <a:pt x="2265" y="2035"/>
                  </a:lnTo>
                  <a:lnTo>
                    <a:pt x="2266" y="2020"/>
                  </a:lnTo>
                  <a:lnTo>
                    <a:pt x="2266" y="1970"/>
                  </a:lnTo>
                  <a:lnTo>
                    <a:pt x="2068" y="1232"/>
                  </a:lnTo>
                  <a:lnTo>
                    <a:pt x="2068" y="149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3" name="Line 25">
              <a:extLst>
                <a:ext uri="{FF2B5EF4-FFF2-40B4-BE49-F238E27FC236}">
                  <a16:creationId xmlns:a16="http://schemas.microsoft.com/office/drawing/2014/main" id="{C9D3B8FB-CFAE-D94B-27A9-264461A8A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46913" y="2576513"/>
              <a:ext cx="1485900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4" name="Line 26">
              <a:extLst>
                <a:ext uri="{FF2B5EF4-FFF2-40B4-BE49-F238E27FC236}">
                  <a16:creationId xmlns:a16="http://schemas.microsoft.com/office/drawing/2014/main" id="{B3A0B178-1396-BAD9-A6AE-1A38FC3CBD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1338" y="3122613"/>
              <a:ext cx="1798638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85" name="Rectangle 27">
              <a:extLst>
                <a:ext uri="{FF2B5EF4-FFF2-40B4-BE49-F238E27FC236}">
                  <a16:creationId xmlns:a16="http://schemas.microsoft.com/office/drawing/2014/main" id="{4FC8905C-6071-7CC8-EEFC-CF87D9A22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4075" y="1716088"/>
              <a:ext cx="1173163" cy="703263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" name="Textfeld 6">
            <a:extLst>
              <a:ext uri="{FF2B5EF4-FFF2-40B4-BE49-F238E27FC236}">
                <a16:creationId xmlns:a16="http://schemas.microsoft.com/office/drawing/2014/main" id="{07FB84FE-01A9-EBFE-A293-2F2FD29E3ED1}"/>
              </a:ext>
            </a:extLst>
          </p:cNvPr>
          <p:cNvSpPr txBox="1"/>
          <p:nvPr/>
        </p:nvSpPr>
        <p:spPr>
          <a:xfrm>
            <a:off x="946284" y="4129799"/>
            <a:ext cx="70302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000" b="1" dirty="0">
                <a:solidFill>
                  <a:srgbClr val="002D64"/>
                </a:solidFill>
              </a:rPr>
              <a:t>Turn AI potential into results</a:t>
            </a:r>
            <a:r>
              <a:rPr lang="en-US" sz="1000" dirty="0">
                <a:solidFill>
                  <a:srgbClr val="002D64"/>
                </a:solidFill>
              </a:rPr>
              <a:t>. Learn how to discover valuable AI opportunities early on, redesign workflows for effective human-AI collaboration across teams. Explore how roles, responsibilities and processes can evolve sustainably when people and AI work together and how to guide your teams through this transition.</a:t>
            </a:r>
          </a:p>
          <a:p>
            <a:pPr lvl="0">
              <a:defRPr/>
            </a:pPr>
            <a:endParaRPr lang="en-US" sz="1000" dirty="0">
              <a:solidFill>
                <a:srgbClr val="002D64"/>
              </a:solidFill>
            </a:endParaRPr>
          </a:p>
          <a:p>
            <a:pPr lvl="0">
              <a:defRPr/>
            </a:pPr>
            <a:r>
              <a:rPr lang="en-US" sz="1000" b="1" dirty="0">
                <a:solidFill>
                  <a:srgbClr val="002D64"/>
                </a:solidFill>
              </a:rPr>
              <a:t>Apply AI effectively and responsibly</a:t>
            </a:r>
            <a:r>
              <a:rPr lang="en-US" sz="1000" dirty="0">
                <a:solidFill>
                  <a:srgbClr val="002D64"/>
                </a:solidFill>
              </a:rPr>
              <a:t>. Understand where its opportunities and limitations lie. Critically evaluate AI generated outputs, identify high value use cases and make informed decisions about where AI can create real impact.</a:t>
            </a:r>
          </a:p>
          <a:p>
            <a:pPr lvl="0">
              <a:defRPr/>
            </a:pPr>
            <a:endParaRPr lang="en-US" sz="1000" dirty="0">
              <a:solidFill>
                <a:srgbClr val="002D64"/>
              </a:solidFill>
            </a:endParaRPr>
          </a:p>
          <a:p>
            <a:pPr lvl="0">
              <a:defRPr/>
            </a:pPr>
            <a:r>
              <a:rPr lang="en-US" sz="1000" b="1" dirty="0">
                <a:solidFill>
                  <a:srgbClr val="002D64"/>
                </a:solidFill>
              </a:rPr>
              <a:t>Drive transformation and enable change</a:t>
            </a:r>
            <a:r>
              <a:rPr lang="en-US" sz="1000" dirty="0">
                <a:solidFill>
                  <a:srgbClr val="002D64"/>
                </a:solidFill>
              </a:rPr>
              <a:t>. Strengthen your ability to influence stakeholders, communicate a compelling vision, build trust and confidence around AI and help shape an environment where teams embrace new ways of working.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DB2CBCCD-CBF5-3A27-D9E9-8662FE0603F3}"/>
              </a:ext>
            </a:extLst>
          </p:cNvPr>
          <p:cNvSpPr/>
          <p:nvPr/>
        </p:nvSpPr>
        <p:spPr>
          <a:xfrm rot="681727">
            <a:off x="6708661" y="2018913"/>
            <a:ext cx="1365358" cy="539892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algn="ctr">
              <a:spcAft>
                <a:spcPts val="600"/>
              </a:spcAft>
            </a:pPr>
            <a:r>
              <a:rPr lang="en" sz="900" b="1" dirty="0">
                <a:solidFill>
                  <a:schemeClr val="bg1"/>
                </a:solidFill>
              </a:rPr>
              <a:t>NEW</a:t>
            </a:r>
            <a:r>
              <a:rPr lang="en" sz="900" dirty="0">
                <a:solidFill>
                  <a:schemeClr val="bg1"/>
                </a:solidFill>
              </a:rPr>
              <a:t>: full coursera catalog access from start to finish!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EB0D81E-E235-FAFE-3C20-AF57320F618C}"/>
              </a:ext>
            </a:extLst>
          </p:cNvPr>
          <p:cNvSpPr txBox="1"/>
          <p:nvPr/>
        </p:nvSpPr>
        <p:spPr>
          <a:xfrm rot="16200000">
            <a:off x="-233838" y="3854653"/>
            <a:ext cx="1560522" cy="27496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>
              <a:spcBef>
                <a:spcPts val="600"/>
              </a:spcBef>
            </a:pPr>
            <a:r>
              <a:rPr lang="en" sz="1600" noProof="0" dirty="0"/>
              <a:t>Shared assets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D63EE1D5-08E9-BED6-ECE7-D1C6891B2CBC}"/>
              </a:ext>
            </a:extLst>
          </p:cNvPr>
          <p:cNvSpPr txBox="1"/>
          <p:nvPr/>
        </p:nvSpPr>
        <p:spPr>
          <a:xfrm>
            <a:off x="1039707" y="3974217"/>
            <a:ext cx="1264949" cy="166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en-US" sz="1000" b="1" u="sng" noProof="0" dirty="0">
                <a:solidFill>
                  <a:srgbClr val="002D64"/>
                </a:solidFill>
              </a:rPr>
              <a:t>Learning goals</a:t>
            </a:r>
          </a:p>
        </p:txBody>
      </p:sp>
    </p:spTree>
    <p:extLst>
      <p:ext uri="{BB962C8B-B14F-4D97-AF65-F5344CB8AC3E}">
        <p14:creationId xmlns:p14="http://schemas.microsoft.com/office/powerpoint/2010/main" val="1602904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1D64FBDB-3A32-CD43-9ABC-76336A799C0B}"/>
              </a:ext>
            </a:extLst>
          </p:cNvPr>
          <p:cNvSpPr/>
          <p:nvPr/>
        </p:nvSpPr>
        <p:spPr>
          <a:xfrm>
            <a:off x="5008591" y="3801295"/>
            <a:ext cx="4116917" cy="25385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9707601-88D0-0C4D-DBE3-8A26F57A00F9}"/>
              </a:ext>
            </a:extLst>
          </p:cNvPr>
          <p:cNvSpPr/>
          <p:nvPr/>
        </p:nvSpPr>
        <p:spPr>
          <a:xfrm>
            <a:off x="4996094" y="1301022"/>
            <a:ext cx="4116917" cy="22651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72000" tIns="72000" rIns="72000" b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B4FA28-C549-C041-0799-DEC9908AC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noProof="0" dirty="0"/>
              <a:t>Leading Teams in Times of AI: </a:t>
            </a:r>
            <a:r>
              <a:rPr lang="en-US" b="0" noProof="0"/>
              <a:t>Self-nomination track </a:t>
            </a:r>
            <a:r>
              <a:rPr lang="en-US" b="0" noProof="0" dirty="0"/>
              <a:t>– </a:t>
            </a:r>
            <a:br>
              <a:rPr lang="en-US" b="0" noProof="0" dirty="0"/>
            </a:br>
            <a:r>
              <a:rPr lang="en-US" noProof="0" dirty="0"/>
              <a:t>Program components and timeline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27D1E206-75DE-B842-B976-B3868D64DEA1}"/>
              </a:ext>
            </a:extLst>
          </p:cNvPr>
          <p:cNvCxnSpPr>
            <a:cxnSpLocks/>
          </p:cNvCxnSpPr>
          <p:nvPr/>
        </p:nvCxnSpPr>
        <p:spPr>
          <a:xfrm>
            <a:off x="9275202" y="1220820"/>
            <a:ext cx="0" cy="511330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F275D2CB-CD46-A775-8EA2-D1124C9C230A}"/>
              </a:ext>
            </a:extLst>
          </p:cNvPr>
          <p:cNvSpPr txBox="1"/>
          <p:nvPr/>
        </p:nvSpPr>
        <p:spPr>
          <a:xfrm>
            <a:off x="9456176" y="1952831"/>
            <a:ext cx="2400001" cy="587829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Early Oct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Invitation e-mail to leaders (deadline Nov 30)               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7D18071-41A0-2F67-9DF6-877199794AF3}"/>
              </a:ext>
            </a:extLst>
          </p:cNvPr>
          <p:cNvSpPr txBox="1"/>
          <p:nvPr/>
        </p:nvSpPr>
        <p:spPr>
          <a:xfrm>
            <a:off x="9435691" y="3798457"/>
            <a:ext cx="2227943" cy="587829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Info to successful participants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2EA6820-F00B-3552-4C4A-DA9488D53FAE}"/>
              </a:ext>
            </a:extLst>
          </p:cNvPr>
          <p:cNvSpPr txBox="1"/>
          <p:nvPr/>
        </p:nvSpPr>
        <p:spPr>
          <a:xfrm>
            <a:off x="9424897" y="4744074"/>
            <a:ext cx="2227943" cy="587829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Jan - Dec: </a:t>
            </a:r>
            <a:r>
              <a:rPr lang="en-US" sz="1400" noProof="0">
                <a:solidFill>
                  <a:srgbClr val="002D64"/>
                </a:solidFill>
                <a:latin typeface="Arial"/>
              </a:rPr>
              <a:t>O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nline learning phase and progress tracking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7F3E917B-E963-2BF1-AA8D-DFA0757C59B0}"/>
              </a:ext>
            </a:extLst>
          </p:cNvPr>
          <p:cNvSpPr txBox="1"/>
          <p:nvPr/>
        </p:nvSpPr>
        <p:spPr>
          <a:xfrm>
            <a:off x="5037897" y="1330657"/>
            <a:ext cx="3378753" cy="1260711"/>
          </a:xfrm>
          <a:prstGeom prst="rect">
            <a:avLst/>
          </a:prstGeom>
          <a:noFill/>
        </p:spPr>
        <p:txBody>
          <a:bodyPr wrap="square" lIns="72000" tIns="72000" rIns="72000" b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Online learning track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Content is based on AI </a:t>
            </a:r>
            <a:r>
              <a:rPr lang="en-US" sz="1200" dirty="0">
                <a:solidFill>
                  <a:srgbClr val="002D64"/>
                </a:solidFill>
                <a:latin typeface="Arial"/>
              </a:rPr>
              <a:t>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kills framework for </a:t>
            </a:r>
            <a:r>
              <a:rPr lang="en-US" sz="1200" dirty="0">
                <a:solidFill>
                  <a:srgbClr val="002D64"/>
                </a:solidFill>
                <a:latin typeface="Arial"/>
              </a:rPr>
              <a:t>managers and tailored to personal needs with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1200" noProof="0" dirty="0">
                <a:solidFill>
                  <a:srgbClr val="002D64"/>
                </a:solidFill>
                <a:latin typeface="Arial"/>
              </a:rPr>
              <a:t>AI agent for skill-based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Topics include: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 fluency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Leadership &amp; transformation in the AI era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960F1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NEW: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full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coursera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access throughout the entire online learning phase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5233DBD2-18A7-0716-F6A4-F0DDAB3868D9}"/>
              </a:ext>
            </a:extLst>
          </p:cNvPr>
          <p:cNvSpPr txBox="1"/>
          <p:nvPr/>
        </p:nvSpPr>
        <p:spPr>
          <a:xfrm>
            <a:off x="9456177" y="2788408"/>
            <a:ext cx="2026603" cy="587829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id="{FEFB63DD-0E5B-06F7-E9E1-9F31F8B15157}"/>
              </a:ext>
            </a:extLst>
          </p:cNvPr>
          <p:cNvCxnSpPr>
            <a:cxnSpLocks/>
          </p:cNvCxnSpPr>
          <p:nvPr/>
        </p:nvCxnSpPr>
        <p:spPr>
          <a:xfrm>
            <a:off x="9275202" y="2130030"/>
            <a:ext cx="14287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65B1D98C-26C2-2728-0A1E-AB0C1BCD5A5C}"/>
              </a:ext>
            </a:extLst>
          </p:cNvPr>
          <p:cNvCxnSpPr>
            <a:cxnSpLocks/>
          </p:cNvCxnSpPr>
          <p:nvPr/>
        </p:nvCxnSpPr>
        <p:spPr>
          <a:xfrm>
            <a:off x="9275202" y="2868420"/>
            <a:ext cx="14287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0BBEA0AD-9CF9-4B36-2434-C7BBBD91F33B}"/>
              </a:ext>
            </a:extLst>
          </p:cNvPr>
          <p:cNvCxnSpPr>
            <a:cxnSpLocks/>
          </p:cNvCxnSpPr>
          <p:nvPr/>
        </p:nvCxnSpPr>
        <p:spPr>
          <a:xfrm>
            <a:off x="9274594" y="3998384"/>
            <a:ext cx="14287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4CD898E2-5F41-9010-752F-04EA3850B9B1}"/>
              </a:ext>
            </a:extLst>
          </p:cNvPr>
          <p:cNvCxnSpPr>
            <a:cxnSpLocks/>
          </p:cNvCxnSpPr>
          <p:nvPr/>
        </p:nvCxnSpPr>
        <p:spPr>
          <a:xfrm>
            <a:off x="9264695" y="4686051"/>
            <a:ext cx="14287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 descr="Ein Bild, das Schrift, Grafiken, Logo, Grafikdesign enthält.&#10;&#10;KI-generierte Inhalte können fehlerhaft sein.">
            <a:extLst>
              <a:ext uri="{FF2B5EF4-FFF2-40B4-BE49-F238E27FC236}">
                <a16:creationId xmlns:a16="http://schemas.microsoft.com/office/drawing/2014/main" id="{1B8C4EB1-5D1A-4F07-9FF7-587C95E15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140" y="1235042"/>
            <a:ext cx="1761948" cy="569037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EDA4F1DB-B068-D08C-6388-151AFC072EB7}"/>
              </a:ext>
            </a:extLst>
          </p:cNvPr>
          <p:cNvSpPr txBox="1"/>
          <p:nvPr/>
        </p:nvSpPr>
        <p:spPr>
          <a:xfrm>
            <a:off x="5046691" y="3842951"/>
            <a:ext cx="4075131" cy="2384113"/>
          </a:xfrm>
          <a:prstGeom prst="rect">
            <a:avLst/>
          </a:prstGeom>
          <a:noFill/>
        </p:spPr>
        <p:txBody>
          <a:bodyPr wrap="square" lIns="72000" tIns="72000" rIns="72000" bIns="7200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Nadia AI Leadership Coach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2D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200" noProof="0" dirty="0">
                <a:solidFill>
                  <a:srgbClr val="002D64"/>
                </a:solidFill>
              </a:rPr>
              <a:t>12 months access to award-winning AI-powered leadership coach Nadia by Valence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24/7 coach and personal tutor in your pocket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Support leaders 1:1 in AI transformation and daily leadership challenges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noProof="0" dirty="0">
                <a:solidFill>
                  <a:srgbClr val="002D64"/>
                </a:solidFill>
                <a:latin typeface="Arial"/>
              </a:rPr>
              <a:t>Built on an AI skills framework for leadership roles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Backed by scientific coaching frameworks and built into the Microsoft workspace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127888E8-A5B1-5F1D-601C-8DA5F66A709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32571" y="3898248"/>
            <a:ext cx="991315" cy="374717"/>
          </a:xfrm>
          <a:prstGeom prst="rect">
            <a:avLst/>
          </a:prstGeom>
        </p:spPr>
      </p:pic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2F4CD686-AFFA-20EC-FCD7-B7CB9F5648D8}"/>
              </a:ext>
            </a:extLst>
          </p:cNvPr>
          <p:cNvSpPr/>
          <p:nvPr/>
        </p:nvSpPr>
        <p:spPr>
          <a:xfrm>
            <a:off x="6114644" y="3467983"/>
            <a:ext cx="1994999" cy="268411"/>
          </a:xfrm>
          <a:prstGeom prst="round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500 seats | 12 months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E359E14C-7AC0-3E5D-5E10-0309475012D3}"/>
              </a:ext>
            </a:extLst>
          </p:cNvPr>
          <p:cNvSpPr txBox="1"/>
          <p:nvPr/>
        </p:nvSpPr>
        <p:spPr>
          <a:xfrm>
            <a:off x="9471985" y="2938381"/>
            <a:ext cx="2227943" cy="587829"/>
          </a:xfrm>
          <a:prstGeom prst="rect">
            <a:avLst/>
          </a:prstGeom>
          <a:noFill/>
        </p:spPr>
        <p:txBody>
          <a:bodyPr wrap="square" lIns="72000" tIns="72000" rIns="72000" bIns="72000" rtlCol="0" anchor="ctr">
            <a:no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 Nov 30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2D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Leaders c</a:t>
            </a:r>
            <a:r>
              <a:rPr lang="en-US" sz="1400" noProof="0" dirty="0"/>
              <a:t>hoose </a:t>
            </a:r>
            <a:r>
              <a:rPr lang="en-US" sz="1400" noProof="0" dirty="0">
                <a:solidFill>
                  <a:schemeClr val="bg1"/>
                </a:solidFill>
                <a:highlight>
                  <a:srgbClr val="0074AA"/>
                </a:highlight>
              </a:rPr>
              <a:t>full LTAI experience or Nadia AI coach standalone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highlight>
                <a:srgbClr val="0074AA"/>
              </a:highligh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43F60B57-34E4-C239-3F23-712AC46A3325}"/>
              </a:ext>
            </a:extLst>
          </p:cNvPr>
          <p:cNvSpPr/>
          <p:nvPr/>
        </p:nvSpPr>
        <p:spPr>
          <a:xfrm>
            <a:off x="5112053" y="6199919"/>
            <a:ext cx="3921164" cy="268411"/>
          </a:xfrm>
          <a:prstGeom prst="round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1000 seats | 12 months | with LTAI or stand-alone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3189D6B-70D6-EEC7-DAA2-B0D43FFDD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19" y="1301022"/>
            <a:ext cx="4486944" cy="34932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2" name="Rechteck: abgerundete Ecken 61">
            <a:extLst>
              <a:ext uri="{FF2B5EF4-FFF2-40B4-BE49-F238E27FC236}">
                <a16:creationId xmlns:a16="http://schemas.microsoft.com/office/drawing/2014/main" id="{54867753-7F0C-BFC4-40B8-0B78F092B36C}"/>
              </a:ext>
            </a:extLst>
          </p:cNvPr>
          <p:cNvSpPr/>
          <p:nvPr/>
        </p:nvSpPr>
        <p:spPr>
          <a:xfrm>
            <a:off x="215725" y="4591674"/>
            <a:ext cx="2363566" cy="1173777"/>
          </a:xfrm>
          <a:prstGeom prst="roundRect">
            <a:avLst/>
          </a:prstGeom>
          <a:solidFill>
            <a:schemeClr val="bg1"/>
          </a:solidFill>
          <a:ln w="28575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New LTAI Program Website: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Details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Info material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Application form</a:t>
            </a:r>
          </a:p>
        </p:txBody>
      </p:sp>
    </p:spTree>
    <p:extLst>
      <p:ext uri="{BB962C8B-B14F-4D97-AF65-F5344CB8AC3E}">
        <p14:creationId xmlns:p14="http://schemas.microsoft.com/office/powerpoint/2010/main" val="38757925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K7k0k2pGphICai4oy1RC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t9GijIRy6.leHKffC0_S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S2RjPdhgGMX8fDTiPZeK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rbktjqx0tmf.e97jeSbd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11ZAzuLQWNLz7_aCBM8B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11ZAzuLQWNLz7_aCBM8B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Larissa">
  <a:themeElements>
    <a:clrScheme name="Benutzerdefiniert 52">
      <a:dk1>
        <a:srgbClr val="002D64"/>
      </a:dk1>
      <a:lt1>
        <a:srgbClr val="FFFFFF"/>
      </a:lt1>
      <a:dk2>
        <a:srgbClr val="415F8C"/>
      </a:dk2>
      <a:lt2>
        <a:srgbClr val="002D64"/>
      </a:lt2>
      <a:accent1>
        <a:srgbClr val="AFBED2"/>
      </a:accent1>
      <a:accent2>
        <a:srgbClr val="646464"/>
      </a:accent2>
      <a:accent3>
        <a:srgbClr val="F0F0F0"/>
      </a:accent3>
      <a:accent4>
        <a:srgbClr val="008CA0"/>
      </a:accent4>
      <a:accent5>
        <a:srgbClr val="960F1E"/>
      </a:accent5>
      <a:accent6>
        <a:srgbClr val="FF7F00"/>
      </a:accent6>
      <a:hlink>
        <a:srgbClr val="002D64"/>
      </a:hlink>
      <a:folHlink>
        <a:srgbClr val="002D6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_PPT_Master_2014_16zu9_Entwurf_angepasst.pptx" id="{88DDA2CA-EC14-4BAE-83E5-03BB985E7EB5}" vid="{5EF44A50-BD4C-4C4D-8F14-7D7BCA814813}"/>
    </a:ext>
  </a:extLst>
</a:theme>
</file>

<file path=ppt/theme/theme2.xml><?xml version="1.0" encoding="utf-8"?>
<a:theme xmlns:a="http://schemas.openxmlformats.org/drawingml/2006/main" name="5_BertelsmannUniversity2017">
  <a:themeElements>
    <a:clrScheme name="Bertelsmann University">
      <a:dk1>
        <a:srgbClr val="002D64"/>
      </a:dk1>
      <a:lt1>
        <a:srgbClr val="FFFFFF"/>
      </a:lt1>
      <a:dk2>
        <a:srgbClr val="0074AA"/>
      </a:dk2>
      <a:lt2>
        <a:srgbClr val="002D64"/>
      </a:lt2>
      <a:accent1>
        <a:srgbClr val="9ECCE1"/>
      </a:accent1>
      <a:accent2>
        <a:srgbClr val="646464"/>
      </a:accent2>
      <a:accent3>
        <a:srgbClr val="F0F0F0"/>
      </a:accent3>
      <a:accent4>
        <a:srgbClr val="D1E6F1"/>
      </a:accent4>
      <a:accent5>
        <a:srgbClr val="960F1E"/>
      </a:accent5>
      <a:accent6>
        <a:srgbClr val="FF7F00"/>
      </a:accent6>
      <a:hlink>
        <a:srgbClr val="0074AA"/>
      </a:hlink>
      <a:folHlink>
        <a:srgbClr val="0074A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University_PPT_Master_2016_16zu9_englisch.potx" id="{DA4513AB-9BAF-493F-95C7-5ACDB720CD33}" vid="{87E97B03-4541-4217-85F3-4042F6F504D5}"/>
    </a:ext>
  </a:extLst>
</a:theme>
</file>

<file path=ppt/theme/theme3.xml><?xml version="1.0" encoding="utf-8"?>
<a:theme xmlns:a="http://schemas.openxmlformats.org/drawingml/2006/main" name="2_Larissa">
  <a:themeElements>
    <a:clrScheme name="Benutzerdefiniert 52">
      <a:dk1>
        <a:srgbClr val="002D64"/>
      </a:dk1>
      <a:lt1>
        <a:srgbClr val="FFFFFF"/>
      </a:lt1>
      <a:dk2>
        <a:srgbClr val="415F8C"/>
      </a:dk2>
      <a:lt2>
        <a:srgbClr val="002D64"/>
      </a:lt2>
      <a:accent1>
        <a:srgbClr val="AFBED2"/>
      </a:accent1>
      <a:accent2>
        <a:srgbClr val="646464"/>
      </a:accent2>
      <a:accent3>
        <a:srgbClr val="F0F0F0"/>
      </a:accent3>
      <a:accent4>
        <a:srgbClr val="008CA0"/>
      </a:accent4>
      <a:accent5>
        <a:srgbClr val="960F1E"/>
      </a:accent5>
      <a:accent6>
        <a:srgbClr val="FF7F00"/>
      </a:accent6>
      <a:hlink>
        <a:srgbClr val="002D64"/>
      </a:hlink>
      <a:folHlink>
        <a:srgbClr val="002D6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 anchor="t">
        <a:noAutofit/>
      </a:bodyPr>
      <a:lstStyle>
        <a:defPPr>
          <a:spcBef>
            <a:spcPts val="600"/>
          </a:spcBef>
          <a:defRPr sz="14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ertelsmann_PPT_Master_2014_16zu9_Entwurf_angepasst.pptx" id="{88DDA2CA-EC14-4BAE-83E5-03BB985E7EB5}" vid="{5EF44A50-BD4C-4C4D-8F14-7D7BCA814813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7EF3AC7-B5E1-4588-95C9-05F6E16ACCE0}">
  <we:reference id="cba9fc06-6fc9-492e-9525-923870a3b909" version="2.0.0.0" store="EXCatalog" storeType="EXCatalog"/>
  <we:alternateReferences>
    <we:reference id="WA200010215" version="2.0.0.0" store="de-DE" storeType="OMEX"/>
  </we:alternateReferences>
  <we:properties>
    <we:property name="bps.codex_control.document_id" value="&quot;947d9188-2c64-4335-8599-eb86411e2b56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7a5fb7-12ce-45c7-bf9a-0e15e1aeeb68">
      <Terms xmlns="http://schemas.microsoft.com/office/infopath/2007/PartnerControls"/>
    </lcf76f155ced4ddcb4097134ff3c332f>
    <TaxCatchAll xmlns="63c5e021-34a9-42f7-bf41-ec2ffac97c0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69150D71A768746BCB9750A228322C8" ma:contentTypeVersion="22" ma:contentTypeDescription="Ein neues Dokument erstellen." ma:contentTypeScope="" ma:versionID="d8fe845e3f302b3976294d2f06a66b41">
  <xsd:schema xmlns:xsd="http://www.w3.org/2001/XMLSchema" xmlns:xs="http://www.w3.org/2001/XMLSchema" xmlns:p="http://schemas.microsoft.com/office/2006/metadata/properties" xmlns:ns2="a57a5fb7-12ce-45c7-bf9a-0e15e1aeeb68" xmlns:ns3="63c5e021-34a9-42f7-bf41-ec2ffac97c06" targetNamespace="http://schemas.microsoft.com/office/2006/metadata/properties" ma:root="true" ma:fieldsID="9a43ac4c862880c36179d1aa85fe32e0" ns2:_="" ns3:_="">
    <xsd:import namespace="a57a5fb7-12ce-45c7-bf9a-0e15e1aeeb68"/>
    <xsd:import namespace="63c5e021-34a9-42f7-bf41-ec2ffac97c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7a5fb7-12ce-45c7-bf9a-0e15e1aeeb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markierungen" ma:readOnly="false" ma:fieldId="{5cf76f15-5ced-4ddc-b409-7134ff3c332f}" ma:taxonomyMulti="true" ma:sspId="65881c09-cf89-46b6-95b9-73984ece9c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c5e021-34a9-42f7-bf41-ec2ffac97c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23089d4-9abe-402b-ab26-f2601c8d9d39}" ma:internalName="TaxCatchAll" ma:showField="CatchAllData" ma:web="63c5e021-34a9-42f7-bf41-ec2ffac97c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E79A7F-2014-4C04-9C8B-D2BF39A241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4D5D160-2CD2-4759-A447-6D39CD3BB11F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a57a5fb7-12ce-45c7-bf9a-0e15e1aeeb68"/>
    <ds:schemaRef ds:uri="63c5e021-34a9-42f7-bf41-ec2ffac97c0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611D59B-A486-4C30-8B1D-535B2EBD854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802</Words>
  <Application>Microsoft Office PowerPoint</Application>
  <PresentationFormat>Breitbild</PresentationFormat>
  <Paragraphs>87</Paragraphs>
  <Slides>4</Slides>
  <Notes>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3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4</vt:i4>
      </vt:variant>
    </vt:vector>
  </HeadingPairs>
  <TitlesOfParts>
    <vt:vector size="14" baseType="lpstr">
      <vt:lpstr>Aptos</vt:lpstr>
      <vt:lpstr>Arial</vt:lpstr>
      <vt:lpstr>Calibri</vt:lpstr>
      <vt:lpstr>Cordia New</vt:lpstr>
      <vt:lpstr>Symbol</vt:lpstr>
      <vt:lpstr>3_Larissa</vt:lpstr>
      <vt:lpstr>5_BertelsmannUniversity2017</vt:lpstr>
      <vt:lpstr>2_Larissa</vt:lpstr>
      <vt:lpstr>think-cell Folie</vt:lpstr>
      <vt:lpstr>think-cell Slide</vt:lpstr>
      <vt:lpstr>Leading Teams in Times of AI</vt:lpstr>
      <vt:lpstr>Bertelsmann Scholarship &amp; Leading in Times of AI - Complementing programs designed to strengthen organizational readiness for AI transformation</vt:lpstr>
      <vt:lpstr>Leading Teams in Times of AI 2027 – Preparing leaders across the Group                                                              to confidently guide their teams through the opportunities and challenges of AI</vt:lpstr>
      <vt:lpstr>Leading Teams in Times of AI: Self-nomination track –  Program components and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Meindel, Jennifer</dc:creator>
  <cp:lastModifiedBy>Meindel, Jennifer</cp:lastModifiedBy>
  <cp:revision>2</cp:revision>
  <dcterms:created xsi:type="dcterms:W3CDTF">2025-10-13T11:43:31Z</dcterms:created>
  <dcterms:modified xsi:type="dcterms:W3CDTF">2026-10-02T14:05:08Z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1eb46ce-67e3-4023-9bb7-2cf97845c0ca_Enabled">
    <vt:lpwstr>true</vt:lpwstr>
  </property>
  <property fmtid="{D5CDD505-2E9C-101B-9397-08002B2CF9AE}" pid="3" name="MSIP_Label_d1eb46ce-67e3-4023-9bb7-2cf97845c0ca_SetDate">
    <vt:lpwstr>2025-10-13T11:58:34Z</vt:lpwstr>
  </property>
  <property fmtid="{D5CDD505-2E9C-101B-9397-08002B2CF9AE}" pid="4" name="MSIP_Label_d1eb46ce-67e3-4023-9bb7-2cf97845c0ca_Method">
    <vt:lpwstr>Standard</vt:lpwstr>
  </property>
  <property fmtid="{D5CDD505-2E9C-101B-9397-08002B2CF9AE}" pid="5" name="MSIP_Label_d1eb46ce-67e3-4023-9bb7-2cf97845c0ca_Name">
    <vt:lpwstr>d1eb46ce-67e3-4023-9bb7-2cf97845c0ca</vt:lpwstr>
  </property>
  <property fmtid="{D5CDD505-2E9C-101B-9397-08002B2CF9AE}" pid="6" name="MSIP_Label_d1eb46ce-67e3-4023-9bb7-2cf97845c0ca_SiteId">
    <vt:lpwstr>1ca8bd94-3c97-4fc6-8955-bad266b43f0b</vt:lpwstr>
  </property>
  <property fmtid="{D5CDD505-2E9C-101B-9397-08002B2CF9AE}" pid="7" name="MSIP_Label_d1eb46ce-67e3-4023-9bb7-2cf97845c0ca_ActionId">
    <vt:lpwstr>10a9d53a-f5d7-4341-a055-115f9762120c</vt:lpwstr>
  </property>
  <property fmtid="{D5CDD505-2E9C-101B-9397-08002B2CF9AE}" pid="8" name="MSIP_Label_d1eb46ce-67e3-4023-9bb7-2cf97845c0ca_ContentBits">
    <vt:lpwstr>0</vt:lpwstr>
  </property>
  <property fmtid="{D5CDD505-2E9C-101B-9397-08002B2CF9AE}" pid="9" name="MSIP_Label_d1eb46ce-67e3-4023-9bb7-2cf97845c0ca_Tag">
    <vt:lpwstr>10, 3, 0, 1</vt:lpwstr>
  </property>
  <property fmtid="{D5CDD505-2E9C-101B-9397-08002B2CF9AE}" pid="10" name="ContentTypeId">
    <vt:lpwstr>0x010100369150D71A768746BCB9750A228322C8</vt:lpwstr>
  </property>
  <property fmtid="{D5CDD505-2E9C-101B-9397-08002B2CF9AE}" pid="11" name="MediaServiceImageTags">
    <vt:lpwstr/>
  </property>
</Properties>
</file>